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 id="2147483652" r:id="rId5"/>
  </p:sldMasterIdLst>
  <p:handoutMasterIdLst>
    <p:handoutMasterId r:id="rId36"/>
  </p:handoutMasterIdLst>
  <p:sldIdLst>
    <p:sldId id="259" r:id="rId6"/>
    <p:sldId id="286" r:id="rId7"/>
    <p:sldId id="285" r:id="rId8"/>
    <p:sldId id="279" r:id="rId9"/>
    <p:sldId id="278" r:id="rId10"/>
    <p:sldId id="301" r:id="rId11"/>
    <p:sldId id="271" r:id="rId12"/>
    <p:sldId id="270" r:id="rId13"/>
    <p:sldId id="280" r:id="rId14"/>
    <p:sldId id="269" r:id="rId15"/>
    <p:sldId id="260" r:id="rId16"/>
    <p:sldId id="299" r:id="rId17"/>
    <p:sldId id="300" r:id="rId18"/>
    <p:sldId id="294" r:id="rId19"/>
    <p:sldId id="302" r:id="rId20"/>
    <p:sldId id="295" r:id="rId21"/>
    <p:sldId id="296" r:id="rId22"/>
    <p:sldId id="304" r:id="rId23"/>
    <p:sldId id="297" r:id="rId24"/>
    <p:sldId id="298" r:id="rId25"/>
    <p:sldId id="261" r:id="rId26"/>
    <p:sldId id="272" r:id="rId27"/>
    <p:sldId id="288" r:id="rId28"/>
    <p:sldId id="289" r:id="rId29"/>
    <p:sldId id="264" r:id="rId30"/>
    <p:sldId id="291" r:id="rId31"/>
    <p:sldId id="303" r:id="rId32"/>
    <p:sldId id="292" r:id="rId33"/>
    <p:sldId id="276" r:id="rId34"/>
    <p:sldId id="265" r:id="rId3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2E83"/>
    <a:srgbClr val="E8D3A2"/>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CF21F1-2DCF-4436-AF3F-060228CBDA4C}" v="150" dt="2024-10-07T17:36:03.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94682"/>
  </p:normalViewPr>
  <p:slideViewPr>
    <p:cSldViewPr snapToGrid="0" snapToObjects="1" showGuides="1">
      <p:cViewPr varScale="1">
        <p:scale>
          <a:sx n="105" d="100"/>
          <a:sy n="105" d="100"/>
        </p:scale>
        <p:origin x="2130" y="96"/>
      </p:cViewPr>
      <p:guideLst>
        <p:guide orient="horz" pos="2488"/>
        <p:guide pos="4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1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41.svg"/></Relationships>
</file>

<file path=ppt/diagrams/_rels/data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3.svg"/><Relationship Id="rId1" Type="http://schemas.openxmlformats.org/officeDocument/2006/relationships/image" Target="../media/image42.png"/><Relationship Id="rId6" Type="http://schemas.openxmlformats.org/officeDocument/2006/relationships/image" Target="../media/image45.svg"/><Relationship Id="rId5" Type="http://schemas.openxmlformats.org/officeDocument/2006/relationships/image" Target="../media/image44.png"/><Relationship Id="rId4" Type="http://schemas.openxmlformats.org/officeDocument/2006/relationships/image" Target="../media/image17.svg"/></Relationships>
</file>

<file path=ppt/diagrams/_rels/data1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47.svg"/></Relationships>
</file>

<file path=ppt/diagrams/_rels/data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7.svg"/></Relationships>
</file>

<file path=ppt/diagrams/_rels/data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7.svg"/></Relationships>
</file>

<file path=ppt/diagrams/_rels/data4.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hyperlink" Target="https://portagelearning.com/courses/mathematics/math110" TargetMode="External"/><Relationship Id="rId1" Type="http://schemas.openxmlformats.org/officeDocument/2006/relationships/hyperlink" Target="https://students.nursing.uw.edu/policies/son-memoranda/memo-31-essential-behaviors-for-gcpapn-dnp-masters-and-rn-bsn-students/" TargetMode="Externa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ata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ata7.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39.svg"/><Relationship Id="rId4" Type="http://schemas.openxmlformats.org/officeDocument/2006/relationships/image" Target="../media/image33.svg"/><Relationship Id="rId9" Type="http://schemas.openxmlformats.org/officeDocument/2006/relationships/image" Target="../media/image38.png"/></Relationships>
</file>

<file path=ppt/diagrams/_rels/data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41.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3.svg"/><Relationship Id="rId1" Type="http://schemas.openxmlformats.org/officeDocument/2006/relationships/image" Target="../media/image42.png"/><Relationship Id="rId6" Type="http://schemas.openxmlformats.org/officeDocument/2006/relationships/image" Target="../media/image45.svg"/><Relationship Id="rId5" Type="http://schemas.openxmlformats.org/officeDocument/2006/relationships/image" Target="../media/image44.png"/><Relationship Id="rId4" Type="http://schemas.openxmlformats.org/officeDocument/2006/relationships/image" Target="../media/image17.svg"/></Relationships>
</file>

<file path=ppt/diagrams/_rels/drawing1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47.svg"/></Relationships>
</file>

<file path=ppt/diagrams/_rels/drawing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7.svg"/></Relationships>
</file>

<file path=ppt/diagrams/_rels/drawing4.xml.rels><?xml version="1.0" encoding="UTF-8" standalone="yes"?>
<Relationships xmlns="http://schemas.openxmlformats.org/package/2006/relationships"><Relationship Id="rId8" Type="http://schemas.openxmlformats.org/officeDocument/2006/relationships/hyperlink" Target="https://portagelearning.com/courses/mathematics/math110" TargetMode="External"/><Relationship Id="rId3" Type="http://schemas.openxmlformats.org/officeDocument/2006/relationships/image" Target="../media/image26.png"/><Relationship Id="rId7" Type="http://schemas.openxmlformats.org/officeDocument/2006/relationships/image" Target="../media/image29.sv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8.png"/><Relationship Id="rId5" Type="http://schemas.openxmlformats.org/officeDocument/2006/relationships/hyperlink" Target="https://students.nursing.uw.edu/policies/son-memoranda/memo-31-essential-behaviors-for-gcpapn-dnp-masters-and-rn-bsn-students/" TargetMode="External"/><Relationship Id="rId4" Type="http://schemas.openxmlformats.org/officeDocument/2006/relationships/image" Target="../media/image27.svg"/></Relationships>
</file>

<file path=ppt/diagrams/_rels/drawing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rawing7.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39.svg"/><Relationship Id="rId4" Type="http://schemas.openxmlformats.org/officeDocument/2006/relationships/image" Target="../media/image33.svg"/><Relationship Id="rId9" Type="http://schemas.openxmlformats.org/officeDocument/2006/relationships/image" Target="../media/image38.png"/></Relationships>
</file>

<file path=ppt/diagrams/_rels/drawing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5BE9B7-AFFE-4910-8D78-1366364E914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C8E52FA-019A-4327-A2E3-DCFFA5F09729}">
      <dgm:prSet/>
      <dgm:spPr/>
      <dgm:t>
        <a:bodyPr/>
        <a:lstStyle/>
        <a:p>
          <a:r>
            <a:rPr lang="en-US" dirty="0"/>
            <a:t>If applying to our Acute Care tracks applicants are recommended to have one year of recent direct patient care as an RN in acute, critical, emergency, or similar care setting </a:t>
          </a:r>
          <a:br>
            <a:rPr lang="en-US" dirty="0"/>
          </a:br>
          <a:endParaRPr lang="en-US" dirty="0"/>
        </a:p>
      </dgm:t>
    </dgm:pt>
    <dgm:pt modelId="{411A07F4-44A3-494E-9D2D-589A69209021}" type="parTrans" cxnId="{E6EC260E-B8CB-4768-9D4F-E3E3E9A90D72}">
      <dgm:prSet/>
      <dgm:spPr/>
      <dgm:t>
        <a:bodyPr/>
        <a:lstStyle/>
        <a:p>
          <a:endParaRPr lang="en-US"/>
        </a:p>
      </dgm:t>
    </dgm:pt>
    <dgm:pt modelId="{5595C077-7642-482C-B2DE-AE7EA753724E}" type="sibTrans" cxnId="{E6EC260E-B8CB-4768-9D4F-E3E3E9A90D72}">
      <dgm:prSet/>
      <dgm:spPr/>
      <dgm:t>
        <a:bodyPr/>
        <a:lstStyle/>
        <a:p>
          <a:endParaRPr lang="en-US"/>
        </a:p>
      </dgm:t>
    </dgm:pt>
    <dgm:pt modelId="{D4E45B47-DB8E-4149-B7A0-4CFC64FF72B7}">
      <dgm:prSet/>
      <dgm:spPr/>
      <dgm:t>
        <a:bodyPr/>
        <a:lstStyle/>
        <a:p>
          <a:r>
            <a:rPr lang="en-US" dirty="0"/>
            <a:t>Psychiatric and Mental Health Nurse Practitioner track applicants are recommended to have one year of recent direct patient care as an RN in psychiatric and mental health, behavioral health, or similar care setting</a:t>
          </a:r>
          <a:br>
            <a:rPr lang="en-US" dirty="0"/>
          </a:br>
          <a:endParaRPr lang="en-US" dirty="0"/>
        </a:p>
      </dgm:t>
    </dgm:pt>
    <dgm:pt modelId="{D05585F4-7EAF-4C09-A593-35D57FAC50A1}" type="parTrans" cxnId="{C90922B5-CEB9-459E-920F-37BFC7E553FC}">
      <dgm:prSet/>
      <dgm:spPr/>
      <dgm:t>
        <a:bodyPr/>
        <a:lstStyle/>
        <a:p>
          <a:endParaRPr lang="en-US"/>
        </a:p>
      </dgm:t>
    </dgm:pt>
    <dgm:pt modelId="{AD0D11EF-BDBD-439D-8C07-8C886D6E9626}" type="sibTrans" cxnId="{C90922B5-CEB9-459E-920F-37BFC7E553FC}">
      <dgm:prSet/>
      <dgm:spPr/>
      <dgm:t>
        <a:bodyPr/>
        <a:lstStyle/>
        <a:p>
          <a:endParaRPr lang="en-US"/>
        </a:p>
      </dgm:t>
    </dgm:pt>
    <dgm:pt modelId="{D5777AE5-F68A-49A7-A7CC-E91E14DEBEDE}">
      <dgm:prSet/>
      <dgm:spPr/>
      <dgm:t>
        <a:bodyPr/>
        <a:lstStyle/>
        <a:p>
          <a:r>
            <a:rPr lang="en-US"/>
            <a:t>Have a clear understanding of the role/community you are applying to</a:t>
          </a:r>
          <a:br>
            <a:rPr lang="en-US"/>
          </a:br>
          <a:endParaRPr lang="en-US"/>
        </a:p>
      </dgm:t>
    </dgm:pt>
    <dgm:pt modelId="{56ADDE66-B25C-44FD-B57F-55B8229B5088}" type="parTrans" cxnId="{C3BA182E-F04F-4AC1-AE41-7738E1CB8504}">
      <dgm:prSet/>
      <dgm:spPr/>
      <dgm:t>
        <a:bodyPr/>
        <a:lstStyle/>
        <a:p>
          <a:endParaRPr lang="en-US"/>
        </a:p>
      </dgm:t>
    </dgm:pt>
    <dgm:pt modelId="{2288B212-F394-47EB-B1EE-76CB1813F646}" type="sibTrans" cxnId="{C3BA182E-F04F-4AC1-AE41-7738E1CB8504}">
      <dgm:prSet/>
      <dgm:spPr/>
      <dgm:t>
        <a:bodyPr/>
        <a:lstStyle/>
        <a:p>
          <a:endParaRPr lang="en-US"/>
        </a:p>
      </dgm:t>
    </dgm:pt>
    <dgm:pt modelId="{FCE49A83-5035-47C2-8A63-BA4F5C412A70}">
      <dgm:prSet/>
      <dgm:spPr/>
      <dgm:t>
        <a:bodyPr/>
        <a:lstStyle/>
        <a:p>
          <a:r>
            <a:rPr lang="en-US"/>
            <a:t>Communicate that you understand what the DNP is about vs PhD or MSN</a:t>
          </a:r>
        </a:p>
      </dgm:t>
    </dgm:pt>
    <dgm:pt modelId="{468ED051-B2F8-4F7A-953E-B05D9ED4B793}" type="parTrans" cxnId="{5C85A3AB-5A72-44D7-97EC-2ED113DACCA7}">
      <dgm:prSet/>
      <dgm:spPr/>
      <dgm:t>
        <a:bodyPr/>
        <a:lstStyle/>
        <a:p>
          <a:endParaRPr lang="en-US"/>
        </a:p>
      </dgm:t>
    </dgm:pt>
    <dgm:pt modelId="{142B1348-65E4-421C-9120-F4B83097B1A0}" type="sibTrans" cxnId="{5C85A3AB-5A72-44D7-97EC-2ED113DACCA7}">
      <dgm:prSet/>
      <dgm:spPr/>
      <dgm:t>
        <a:bodyPr/>
        <a:lstStyle/>
        <a:p>
          <a:endParaRPr lang="en-US"/>
        </a:p>
      </dgm:t>
    </dgm:pt>
    <dgm:pt modelId="{81CCCCD8-9B04-4DC1-997D-2B34A33210EF}" type="pres">
      <dgm:prSet presAssocID="{935BE9B7-AFFE-4910-8D78-1366364E9140}" presName="root" presStyleCnt="0">
        <dgm:presLayoutVars>
          <dgm:dir/>
          <dgm:resizeHandles val="exact"/>
        </dgm:presLayoutVars>
      </dgm:prSet>
      <dgm:spPr/>
    </dgm:pt>
    <dgm:pt modelId="{2D1661AB-27BB-4A17-9B00-9E6ED40173E5}" type="pres">
      <dgm:prSet presAssocID="{4C8E52FA-019A-4327-A2E3-DCFFA5F09729}" presName="compNode" presStyleCnt="0"/>
      <dgm:spPr/>
    </dgm:pt>
    <dgm:pt modelId="{65F3C3AF-F62F-4689-ABFB-027F38A74A44}" type="pres">
      <dgm:prSet presAssocID="{4C8E52FA-019A-4327-A2E3-DCFFA5F09729}" presName="bgRect" presStyleLbl="bgShp" presStyleIdx="0" presStyleCnt="4"/>
      <dgm:spPr/>
    </dgm:pt>
    <dgm:pt modelId="{4237E1E2-0832-4A4D-9212-1DA1D261774E}" type="pres">
      <dgm:prSet presAssocID="{4C8E52FA-019A-4327-A2E3-DCFFA5F0972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spital"/>
        </a:ext>
      </dgm:extLst>
    </dgm:pt>
    <dgm:pt modelId="{AC325BFE-605E-4DD6-B116-CFDB8327D113}" type="pres">
      <dgm:prSet presAssocID="{4C8E52FA-019A-4327-A2E3-DCFFA5F09729}" presName="spaceRect" presStyleCnt="0"/>
      <dgm:spPr/>
    </dgm:pt>
    <dgm:pt modelId="{60285052-4FC3-4D98-ABC3-BEC7896A4881}" type="pres">
      <dgm:prSet presAssocID="{4C8E52FA-019A-4327-A2E3-DCFFA5F09729}" presName="parTx" presStyleLbl="revTx" presStyleIdx="0" presStyleCnt="4">
        <dgm:presLayoutVars>
          <dgm:chMax val="0"/>
          <dgm:chPref val="0"/>
        </dgm:presLayoutVars>
      </dgm:prSet>
      <dgm:spPr/>
    </dgm:pt>
    <dgm:pt modelId="{72924D0E-866B-4E03-9A30-07F605831E19}" type="pres">
      <dgm:prSet presAssocID="{5595C077-7642-482C-B2DE-AE7EA753724E}" presName="sibTrans" presStyleCnt="0"/>
      <dgm:spPr/>
    </dgm:pt>
    <dgm:pt modelId="{0BC96E4D-D3F7-4BAF-946B-647E38195F2C}" type="pres">
      <dgm:prSet presAssocID="{D4E45B47-DB8E-4149-B7A0-4CFC64FF72B7}" presName="compNode" presStyleCnt="0"/>
      <dgm:spPr/>
    </dgm:pt>
    <dgm:pt modelId="{5B26C387-B773-4F91-9475-1D9E780A1AC6}" type="pres">
      <dgm:prSet presAssocID="{D4E45B47-DB8E-4149-B7A0-4CFC64FF72B7}" presName="bgRect" presStyleLbl="bgShp" presStyleIdx="1" presStyleCnt="4"/>
      <dgm:spPr/>
    </dgm:pt>
    <dgm:pt modelId="{846358FD-E4FA-40F9-AA68-0C079B6995D5}" type="pres">
      <dgm:prSet presAssocID="{D4E45B47-DB8E-4149-B7A0-4CFC64FF72B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ethoscope"/>
        </a:ext>
      </dgm:extLst>
    </dgm:pt>
    <dgm:pt modelId="{1114A040-2BAE-4B02-B77E-19413667C13A}" type="pres">
      <dgm:prSet presAssocID="{D4E45B47-DB8E-4149-B7A0-4CFC64FF72B7}" presName="spaceRect" presStyleCnt="0"/>
      <dgm:spPr/>
    </dgm:pt>
    <dgm:pt modelId="{CC15AF1B-9394-4A94-B1CE-9FF5E09EE366}" type="pres">
      <dgm:prSet presAssocID="{D4E45B47-DB8E-4149-B7A0-4CFC64FF72B7}" presName="parTx" presStyleLbl="revTx" presStyleIdx="1" presStyleCnt="4">
        <dgm:presLayoutVars>
          <dgm:chMax val="0"/>
          <dgm:chPref val="0"/>
        </dgm:presLayoutVars>
      </dgm:prSet>
      <dgm:spPr/>
    </dgm:pt>
    <dgm:pt modelId="{69795040-712F-40F8-8994-A3818F8593C1}" type="pres">
      <dgm:prSet presAssocID="{AD0D11EF-BDBD-439D-8C07-8C886D6E9626}" presName="sibTrans" presStyleCnt="0"/>
      <dgm:spPr/>
    </dgm:pt>
    <dgm:pt modelId="{A6215BEB-8CCD-4CF6-8FE8-45035025B564}" type="pres">
      <dgm:prSet presAssocID="{D5777AE5-F68A-49A7-A7CC-E91E14DEBEDE}" presName="compNode" presStyleCnt="0"/>
      <dgm:spPr/>
    </dgm:pt>
    <dgm:pt modelId="{201F9518-4136-4355-9F97-E7DBE5171703}" type="pres">
      <dgm:prSet presAssocID="{D5777AE5-F68A-49A7-A7CC-E91E14DEBEDE}" presName="bgRect" presStyleLbl="bgShp" presStyleIdx="2" presStyleCnt="4"/>
      <dgm:spPr/>
    </dgm:pt>
    <dgm:pt modelId="{FD2307A9-8160-4CD6-BBCF-3B2DAF8554B7}" type="pres">
      <dgm:prSet presAssocID="{D5777AE5-F68A-49A7-A7CC-E91E14DEBED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Network"/>
        </a:ext>
      </dgm:extLst>
    </dgm:pt>
    <dgm:pt modelId="{32C1EF25-2959-4E6B-9270-563034F75F1D}" type="pres">
      <dgm:prSet presAssocID="{D5777AE5-F68A-49A7-A7CC-E91E14DEBEDE}" presName="spaceRect" presStyleCnt="0"/>
      <dgm:spPr/>
    </dgm:pt>
    <dgm:pt modelId="{10F6A4C0-1878-46FB-B815-AB67493151C6}" type="pres">
      <dgm:prSet presAssocID="{D5777AE5-F68A-49A7-A7CC-E91E14DEBEDE}" presName="parTx" presStyleLbl="revTx" presStyleIdx="2" presStyleCnt="4">
        <dgm:presLayoutVars>
          <dgm:chMax val="0"/>
          <dgm:chPref val="0"/>
        </dgm:presLayoutVars>
      </dgm:prSet>
      <dgm:spPr/>
    </dgm:pt>
    <dgm:pt modelId="{68A3E1C1-5F4F-4681-8D2F-38CADD066EDD}" type="pres">
      <dgm:prSet presAssocID="{2288B212-F394-47EB-B1EE-76CB1813F646}" presName="sibTrans" presStyleCnt="0"/>
      <dgm:spPr/>
    </dgm:pt>
    <dgm:pt modelId="{04723A82-8F02-4F02-A6CB-DCFB526726BD}" type="pres">
      <dgm:prSet presAssocID="{FCE49A83-5035-47C2-8A63-BA4F5C412A70}" presName="compNode" presStyleCnt="0"/>
      <dgm:spPr/>
    </dgm:pt>
    <dgm:pt modelId="{99799298-AB43-451B-AA03-CAECE185D087}" type="pres">
      <dgm:prSet presAssocID="{FCE49A83-5035-47C2-8A63-BA4F5C412A70}" presName="bgRect" presStyleLbl="bgShp" presStyleIdx="3" presStyleCnt="4"/>
      <dgm:spPr/>
    </dgm:pt>
    <dgm:pt modelId="{5B67A02A-1490-47FD-A33E-4EB30EFCBE2C}" type="pres">
      <dgm:prSet presAssocID="{FCE49A83-5035-47C2-8A63-BA4F5C412A7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at"/>
        </a:ext>
      </dgm:extLst>
    </dgm:pt>
    <dgm:pt modelId="{4DFFA0A8-F8BE-491A-9D61-E159AA089A64}" type="pres">
      <dgm:prSet presAssocID="{FCE49A83-5035-47C2-8A63-BA4F5C412A70}" presName="spaceRect" presStyleCnt="0"/>
      <dgm:spPr/>
    </dgm:pt>
    <dgm:pt modelId="{8CA06F3F-B98C-411B-A324-33A5A15CEA43}" type="pres">
      <dgm:prSet presAssocID="{FCE49A83-5035-47C2-8A63-BA4F5C412A70}" presName="parTx" presStyleLbl="revTx" presStyleIdx="3" presStyleCnt="4">
        <dgm:presLayoutVars>
          <dgm:chMax val="0"/>
          <dgm:chPref val="0"/>
        </dgm:presLayoutVars>
      </dgm:prSet>
      <dgm:spPr/>
    </dgm:pt>
  </dgm:ptLst>
  <dgm:cxnLst>
    <dgm:cxn modelId="{8A16050C-9CEE-4D95-BF27-DCC6176EE704}" type="presOf" srcId="{FCE49A83-5035-47C2-8A63-BA4F5C412A70}" destId="{8CA06F3F-B98C-411B-A324-33A5A15CEA43}" srcOrd="0" destOrd="0" presId="urn:microsoft.com/office/officeart/2018/2/layout/IconVerticalSolidList"/>
    <dgm:cxn modelId="{E6EC260E-B8CB-4768-9D4F-E3E3E9A90D72}" srcId="{935BE9B7-AFFE-4910-8D78-1366364E9140}" destId="{4C8E52FA-019A-4327-A2E3-DCFFA5F09729}" srcOrd="0" destOrd="0" parTransId="{411A07F4-44A3-494E-9D2D-589A69209021}" sibTransId="{5595C077-7642-482C-B2DE-AE7EA753724E}"/>
    <dgm:cxn modelId="{C3BA182E-F04F-4AC1-AE41-7738E1CB8504}" srcId="{935BE9B7-AFFE-4910-8D78-1366364E9140}" destId="{D5777AE5-F68A-49A7-A7CC-E91E14DEBEDE}" srcOrd="2" destOrd="0" parTransId="{56ADDE66-B25C-44FD-B57F-55B8229B5088}" sibTransId="{2288B212-F394-47EB-B1EE-76CB1813F646}"/>
    <dgm:cxn modelId="{58443D3C-A5D7-401D-8F31-3827AE9CAF90}" type="presOf" srcId="{D4E45B47-DB8E-4149-B7A0-4CFC64FF72B7}" destId="{CC15AF1B-9394-4A94-B1CE-9FF5E09EE366}" srcOrd="0" destOrd="0" presId="urn:microsoft.com/office/officeart/2018/2/layout/IconVerticalSolidList"/>
    <dgm:cxn modelId="{5C85A3AB-5A72-44D7-97EC-2ED113DACCA7}" srcId="{935BE9B7-AFFE-4910-8D78-1366364E9140}" destId="{FCE49A83-5035-47C2-8A63-BA4F5C412A70}" srcOrd="3" destOrd="0" parTransId="{468ED051-B2F8-4F7A-953E-B05D9ED4B793}" sibTransId="{142B1348-65E4-421C-9120-F4B83097B1A0}"/>
    <dgm:cxn modelId="{C90922B5-CEB9-459E-920F-37BFC7E553FC}" srcId="{935BE9B7-AFFE-4910-8D78-1366364E9140}" destId="{D4E45B47-DB8E-4149-B7A0-4CFC64FF72B7}" srcOrd="1" destOrd="0" parTransId="{D05585F4-7EAF-4C09-A593-35D57FAC50A1}" sibTransId="{AD0D11EF-BDBD-439D-8C07-8C886D6E9626}"/>
    <dgm:cxn modelId="{2B3066B8-B5DD-4692-9AA0-8B8496605225}" type="presOf" srcId="{D5777AE5-F68A-49A7-A7CC-E91E14DEBEDE}" destId="{10F6A4C0-1878-46FB-B815-AB67493151C6}" srcOrd="0" destOrd="0" presId="urn:microsoft.com/office/officeart/2018/2/layout/IconVerticalSolidList"/>
    <dgm:cxn modelId="{E76EE7C6-29F5-4106-97C2-897F557EEB43}" type="presOf" srcId="{4C8E52FA-019A-4327-A2E3-DCFFA5F09729}" destId="{60285052-4FC3-4D98-ABC3-BEC7896A4881}" srcOrd="0" destOrd="0" presId="urn:microsoft.com/office/officeart/2018/2/layout/IconVerticalSolidList"/>
    <dgm:cxn modelId="{74FFC6E9-120B-4D38-A78E-6064556F4251}" type="presOf" srcId="{935BE9B7-AFFE-4910-8D78-1366364E9140}" destId="{81CCCCD8-9B04-4DC1-997D-2B34A33210EF}" srcOrd="0" destOrd="0" presId="urn:microsoft.com/office/officeart/2018/2/layout/IconVerticalSolidList"/>
    <dgm:cxn modelId="{ACC8890B-D96D-4756-9E85-1CED243B2DDE}" type="presParOf" srcId="{81CCCCD8-9B04-4DC1-997D-2B34A33210EF}" destId="{2D1661AB-27BB-4A17-9B00-9E6ED40173E5}" srcOrd="0" destOrd="0" presId="urn:microsoft.com/office/officeart/2018/2/layout/IconVerticalSolidList"/>
    <dgm:cxn modelId="{B834137B-501F-4259-83C4-359BD610DF9F}" type="presParOf" srcId="{2D1661AB-27BB-4A17-9B00-9E6ED40173E5}" destId="{65F3C3AF-F62F-4689-ABFB-027F38A74A44}" srcOrd="0" destOrd="0" presId="urn:microsoft.com/office/officeart/2018/2/layout/IconVerticalSolidList"/>
    <dgm:cxn modelId="{16898C10-9DFD-4157-8613-F2CF5019CE99}" type="presParOf" srcId="{2D1661AB-27BB-4A17-9B00-9E6ED40173E5}" destId="{4237E1E2-0832-4A4D-9212-1DA1D261774E}" srcOrd="1" destOrd="0" presId="urn:microsoft.com/office/officeart/2018/2/layout/IconVerticalSolidList"/>
    <dgm:cxn modelId="{CA1E4523-1F9A-45B1-8145-39A6908BC4BE}" type="presParOf" srcId="{2D1661AB-27BB-4A17-9B00-9E6ED40173E5}" destId="{AC325BFE-605E-4DD6-B116-CFDB8327D113}" srcOrd="2" destOrd="0" presId="urn:microsoft.com/office/officeart/2018/2/layout/IconVerticalSolidList"/>
    <dgm:cxn modelId="{0C911403-1F2D-44A3-B2D5-FF9E6E37BE2F}" type="presParOf" srcId="{2D1661AB-27BB-4A17-9B00-9E6ED40173E5}" destId="{60285052-4FC3-4D98-ABC3-BEC7896A4881}" srcOrd="3" destOrd="0" presId="urn:microsoft.com/office/officeart/2018/2/layout/IconVerticalSolidList"/>
    <dgm:cxn modelId="{52F91C64-41A7-4045-BDEB-451CAA257431}" type="presParOf" srcId="{81CCCCD8-9B04-4DC1-997D-2B34A33210EF}" destId="{72924D0E-866B-4E03-9A30-07F605831E19}" srcOrd="1" destOrd="0" presId="urn:microsoft.com/office/officeart/2018/2/layout/IconVerticalSolidList"/>
    <dgm:cxn modelId="{4605B073-B702-4F01-833D-8CFFB4709AD2}" type="presParOf" srcId="{81CCCCD8-9B04-4DC1-997D-2B34A33210EF}" destId="{0BC96E4D-D3F7-4BAF-946B-647E38195F2C}" srcOrd="2" destOrd="0" presId="urn:microsoft.com/office/officeart/2018/2/layout/IconVerticalSolidList"/>
    <dgm:cxn modelId="{3931235F-5B9B-4464-A70C-25C3C0E78221}" type="presParOf" srcId="{0BC96E4D-D3F7-4BAF-946B-647E38195F2C}" destId="{5B26C387-B773-4F91-9475-1D9E780A1AC6}" srcOrd="0" destOrd="0" presId="urn:microsoft.com/office/officeart/2018/2/layout/IconVerticalSolidList"/>
    <dgm:cxn modelId="{E0DCFF5E-16EA-43A5-A7A9-54C21C73E97C}" type="presParOf" srcId="{0BC96E4D-D3F7-4BAF-946B-647E38195F2C}" destId="{846358FD-E4FA-40F9-AA68-0C079B6995D5}" srcOrd="1" destOrd="0" presId="urn:microsoft.com/office/officeart/2018/2/layout/IconVerticalSolidList"/>
    <dgm:cxn modelId="{3D25A0D7-1B7C-4ACD-82D1-308473096F38}" type="presParOf" srcId="{0BC96E4D-D3F7-4BAF-946B-647E38195F2C}" destId="{1114A040-2BAE-4B02-B77E-19413667C13A}" srcOrd="2" destOrd="0" presId="urn:microsoft.com/office/officeart/2018/2/layout/IconVerticalSolidList"/>
    <dgm:cxn modelId="{AF58A027-60A2-4744-807D-F421FBCC7A53}" type="presParOf" srcId="{0BC96E4D-D3F7-4BAF-946B-647E38195F2C}" destId="{CC15AF1B-9394-4A94-B1CE-9FF5E09EE366}" srcOrd="3" destOrd="0" presId="urn:microsoft.com/office/officeart/2018/2/layout/IconVerticalSolidList"/>
    <dgm:cxn modelId="{6E098EE8-5B91-4337-8B57-17EFFE7A3F38}" type="presParOf" srcId="{81CCCCD8-9B04-4DC1-997D-2B34A33210EF}" destId="{69795040-712F-40F8-8994-A3818F8593C1}" srcOrd="3" destOrd="0" presId="urn:microsoft.com/office/officeart/2018/2/layout/IconVerticalSolidList"/>
    <dgm:cxn modelId="{B741B295-AE91-4290-9DD3-4BC20C442DFB}" type="presParOf" srcId="{81CCCCD8-9B04-4DC1-997D-2B34A33210EF}" destId="{A6215BEB-8CCD-4CF6-8FE8-45035025B564}" srcOrd="4" destOrd="0" presId="urn:microsoft.com/office/officeart/2018/2/layout/IconVerticalSolidList"/>
    <dgm:cxn modelId="{484774E0-19F4-4EA0-9350-5DBC82368F51}" type="presParOf" srcId="{A6215BEB-8CCD-4CF6-8FE8-45035025B564}" destId="{201F9518-4136-4355-9F97-E7DBE5171703}" srcOrd="0" destOrd="0" presId="urn:microsoft.com/office/officeart/2018/2/layout/IconVerticalSolidList"/>
    <dgm:cxn modelId="{61776160-D4A1-4952-9E9B-B37E8688643C}" type="presParOf" srcId="{A6215BEB-8CCD-4CF6-8FE8-45035025B564}" destId="{FD2307A9-8160-4CD6-BBCF-3B2DAF8554B7}" srcOrd="1" destOrd="0" presId="urn:microsoft.com/office/officeart/2018/2/layout/IconVerticalSolidList"/>
    <dgm:cxn modelId="{7ACE11F0-0B0B-4BD1-A31F-DAA6B105A6B4}" type="presParOf" srcId="{A6215BEB-8CCD-4CF6-8FE8-45035025B564}" destId="{32C1EF25-2959-4E6B-9270-563034F75F1D}" srcOrd="2" destOrd="0" presId="urn:microsoft.com/office/officeart/2018/2/layout/IconVerticalSolidList"/>
    <dgm:cxn modelId="{D4FDE593-FE83-4158-81F3-E4BB080AFBC2}" type="presParOf" srcId="{A6215BEB-8CCD-4CF6-8FE8-45035025B564}" destId="{10F6A4C0-1878-46FB-B815-AB67493151C6}" srcOrd="3" destOrd="0" presId="urn:microsoft.com/office/officeart/2018/2/layout/IconVerticalSolidList"/>
    <dgm:cxn modelId="{66AE6DC5-E224-45ED-A651-F42392F11860}" type="presParOf" srcId="{81CCCCD8-9B04-4DC1-997D-2B34A33210EF}" destId="{68A3E1C1-5F4F-4681-8D2F-38CADD066EDD}" srcOrd="5" destOrd="0" presId="urn:microsoft.com/office/officeart/2018/2/layout/IconVerticalSolidList"/>
    <dgm:cxn modelId="{20703FFB-8F63-41F6-B501-45CF27F4E531}" type="presParOf" srcId="{81CCCCD8-9B04-4DC1-997D-2B34A33210EF}" destId="{04723A82-8F02-4F02-A6CB-DCFB526726BD}" srcOrd="6" destOrd="0" presId="urn:microsoft.com/office/officeart/2018/2/layout/IconVerticalSolidList"/>
    <dgm:cxn modelId="{1A463D6A-6CE2-494A-B503-1FCB76144FDA}" type="presParOf" srcId="{04723A82-8F02-4F02-A6CB-DCFB526726BD}" destId="{99799298-AB43-451B-AA03-CAECE185D087}" srcOrd="0" destOrd="0" presId="urn:microsoft.com/office/officeart/2018/2/layout/IconVerticalSolidList"/>
    <dgm:cxn modelId="{A36BA973-A1FF-4077-B238-6424C05D20A9}" type="presParOf" srcId="{04723A82-8F02-4F02-A6CB-DCFB526726BD}" destId="{5B67A02A-1490-47FD-A33E-4EB30EFCBE2C}" srcOrd="1" destOrd="0" presId="urn:microsoft.com/office/officeart/2018/2/layout/IconVerticalSolidList"/>
    <dgm:cxn modelId="{1FD7E06C-DA61-4DF6-8BF5-80692157E8A1}" type="presParOf" srcId="{04723A82-8F02-4F02-A6CB-DCFB526726BD}" destId="{4DFFA0A8-F8BE-491A-9D61-E159AA089A64}" srcOrd="2" destOrd="0" presId="urn:microsoft.com/office/officeart/2018/2/layout/IconVerticalSolidList"/>
    <dgm:cxn modelId="{D16BAE1A-EDF0-4960-8E32-2088F0F719ED}" type="presParOf" srcId="{04723A82-8F02-4F02-A6CB-DCFB526726BD}" destId="{8CA06F3F-B98C-411B-A324-33A5A15CEA4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4CD6E8A-AE2E-416C-956D-DF4D054C6192}"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1877DAB5-B82A-4D93-B304-943E1B69712E}">
      <dgm:prSet/>
      <dgm:spPr/>
      <dgm:t>
        <a:bodyPr/>
        <a:lstStyle/>
        <a:p>
          <a:r>
            <a:rPr lang="en-US" b="1" i="0" baseline="0"/>
            <a:t>Compose and save your admissions essay responses as a word document</a:t>
          </a:r>
          <a:endParaRPr lang="en-US"/>
        </a:p>
      </dgm:t>
    </dgm:pt>
    <dgm:pt modelId="{3D1EF8ED-0B1E-4C36-BAD2-4C3FD61FB2DB}" type="parTrans" cxnId="{D2468917-5E7D-47D2-B674-E2BF9CC1461D}">
      <dgm:prSet/>
      <dgm:spPr/>
      <dgm:t>
        <a:bodyPr/>
        <a:lstStyle/>
        <a:p>
          <a:endParaRPr lang="en-US"/>
        </a:p>
      </dgm:t>
    </dgm:pt>
    <dgm:pt modelId="{A57DDC59-8064-4AF8-A06A-7D2391ED5E1C}" type="sibTrans" cxnId="{D2468917-5E7D-47D2-B674-E2BF9CC1461D}">
      <dgm:prSet/>
      <dgm:spPr/>
      <dgm:t>
        <a:bodyPr/>
        <a:lstStyle/>
        <a:p>
          <a:endParaRPr lang="en-US"/>
        </a:p>
      </dgm:t>
    </dgm:pt>
    <dgm:pt modelId="{F844F917-0306-43CD-9439-DFD49D1DF8B8}">
      <dgm:prSet/>
      <dgm:spPr/>
      <dgm:t>
        <a:bodyPr/>
        <a:lstStyle/>
        <a:p>
          <a:r>
            <a:rPr lang="en-US" b="1" i="0" baseline="0"/>
            <a:t>Copy and paste into the text box </a:t>
          </a:r>
          <a:endParaRPr lang="en-US"/>
        </a:p>
      </dgm:t>
    </dgm:pt>
    <dgm:pt modelId="{2A041D7E-EE61-4FFA-821E-3235D55DA8A0}" type="parTrans" cxnId="{D970470A-0304-4FDC-8CC9-FCB40A38BC17}">
      <dgm:prSet/>
      <dgm:spPr/>
      <dgm:t>
        <a:bodyPr/>
        <a:lstStyle/>
        <a:p>
          <a:endParaRPr lang="en-US"/>
        </a:p>
      </dgm:t>
    </dgm:pt>
    <dgm:pt modelId="{448A7AE1-7545-4B03-B4CA-FC0ECA7C54DE}" type="sibTrans" cxnId="{D970470A-0304-4FDC-8CC9-FCB40A38BC17}">
      <dgm:prSet/>
      <dgm:spPr/>
      <dgm:t>
        <a:bodyPr/>
        <a:lstStyle/>
        <a:p>
          <a:endParaRPr lang="en-US"/>
        </a:p>
      </dgm:t>
    </dgm:pt>
    <dgm:pt modelId="{962B5C01-847C-42AB-9BBE-4E00CC8C11E4}">
      <dgm:prSet/>
      <dgm:spPr/>
      <dgm:t>
        <a:bodyPr/>
        <a:lstStyle/>
        <a:p>
          <a:r>
            <a:rPr lang="en-US" b="1" i="0" baseline="0"/>
            <a:t>Address each essay question separately</a:t>
          </a:r>
          <a:endParaRPr lang="en-US"/>
        </a:p>
      </dgm:t>
    </dgm:pt>
    <dgm:pt modelId="{BF7BC8E5-8117-4A46-ACC3-C3BAD8019628}" type="parTrans" cxnId="{502ED0BE-EFB9-4DAA-8703-6A8E65A0C6A2}">
      <dgm:prSet/>
      <dgm:spPr/>
      <dgm:t>
        <a:bodyPr/>
        <a:lstStyle/>
        <a:p>
          <a:endParaRPr lang="en-US"/>
        </a:p>
      </dgm:t>
    </dgm:pt>
    <dgm:pt modelId="{9DF74A08-A647-4B75-805D-34AC75FBCF55}" type="sibTrans" cxnId="{502ED0BE-EFB9-4DAA-8703-6A8E65A0C6A2}">
      <dgm:prSet/>
      <dgm:spPr/>
      <dgm:t>
        <a:bodyPr/>
        <a:lstStyle/>
        <a:p>
          <a:endParaRPr lang="en-US"/>
        </a:p>
      </dgm:t>
    </dgm:pt>
    <dgm:pt modelId="{DB8AA6AB-E8EC-4FDF-B422-AA1D31D64E16}">
      <dgm:prSet/>
      <dgm:spPr/>
      <dgm:t>
        <a:bodyPr/>
        <a:lstStyle/>
        <a:p>
          <a:r>
            <a:rPr lang="en-US" b="1" i="0" baseline="0"/>
            <a:t>Each essay has a limit of 750 words</a:t>
          </a:r>
          <a:endParaRPr lang="en-US"/>
        </a:p>
      </dgm:t>
    </dgm:pt>
    <dgm:pt modelId="{E18CA2E0-3606-4FEF-B978-C5944E994AC5}" type="parTrans" cxnId="{00B9FB01-A022-40B4-B24A-0632AA1E0173}">
      <dgm:prSet/>
      <dgm:spPr/>
      <dgm:t>
        <a:bodyPr/>
        <a:lstStyle/>
        <a:p>
          <a:endParaRPr lang="en-US"/>
        </a:p>
      </dgm:t>
    </dgm:pt>
    <dgm:pt modelId="{BF8CFB4D-273B-4BD5-9008-0BFCE787DEBA}" type="sibTrans" cxnId="{00B9FB01-A022-40B4-B24A-0632AA1E0173}">
      <dgm:prSet/>
      <dgm:spPr/>
      <dgm:t>
        <a:bodyPr/>
        <a:lstStyle/>
        <a:p>
          <a:endParaRPr lang="en-US"/>
        </a:p>
      </dgm:t>
    </dgm:pt>
    <dgm:pt modelId="{6F8B9EB1-C72D-4D89-8B2F-AF194273C989}">
      <dgm:prSet/>
      <dgm:spPr/>
      <dgm:t>
        <a:bodyPr/>
        <a:lstStyle/>
        <a:p>
          <a:r>
            <a:rPr lang="en-US" b="1" i="0" baseline="0"/>
            <a:t>All essays should be solely your work without any outside help</a:t>
          </a:r>
          <a:endParaRPr lang="en-US"/>
        </a:p>
      </dgm:t>
    </dgm:pt>
    <dgm:pt modelId="{0B3AC527-CD23-4F7C-BBAE-023FA72B3D24}" type="parTrans" cxnId="{8B292A9A-9796-478D-BBF0-3AD22A9329C0}">
      <dgm:prSet/>
      <dgm:spPr/>
      <dgm:t>
        <a:bodyPr/>
        <a:lstStyle/>
        <a:p>
          <a:endParaRPr lang="en-US"/>
        </a:p>
      </dgm:t>
    </dgm:pt>
    <dgm:pt modelId="{8C7C2FB4-04D2-4F05-8820-E8AE8BD5157C}" type="sibTrans" cxnId="{8B292A9A-9796-478D-BBF0-3AD22A9329C0}">
      <dgm:prSet/>
      <dgm:spPr/>
      <dgm:t>
        <a:bodyPr/>
        <a:lstStyle/>
        <a:p>
          <a:endParaRPr lang="en-US"/>
        </a:p>
      </dgm:t>
    </dgm:pt>
    <dgm:pt modelId="{E4508FD8-F0CA-402D-9ADC-704C9632544D}">
      <dgm:prSet/>
      <dgm:spPr/>
      <dgm:t>
        <a:bodyPr/>
        <a:lstStyle/>
        <a:p>
          <a:r>
            <a:rPr lang="en-US" b="1" i="0" baseline="0"/>
            <a:t>Artificial Intelligence (AI)</a:t>
          </a:r>
          <a:endParaRPr lang="en-US"/>
        </a:p>
      </dgm:t>
    </dgm:pt>
    <dgm:pt modelId="{3A0AE825-8351-4BD2-A124-DF58A19919B7}" type="parTrans" cxnId="{A422B20C-F6FD-47FB-A4EF-552F61D32762}">
      <dgm:prSet/>
      <dgm:spPr/>
      <dgm:t>
        <a:bodyPr/>
        <a:lstStyle/>
        <a:p>
          <a:endParaRPr lang="en-US"/>
        </a:p>
      </dgm:t>
    </dgm:pt>
    <dgm:pt modelId="{3A372BDA-D86A-4A91-B78C-4768C4C8248C}" type="sibTrans" cxnId="{A422B20C-F6FD-47FB-A4EF-552F61D32762}">
      <dgm:prSet/>
      <dgm:spPr/>
      <dgm:t>
        <a:bodyPr/>
        <a:lstStyle/>
        <a:p>
          <a:endParaRPr lang="en-US"/>
        </a:p>
      </dgm:t>
    </dgm:pt>
    <dgm:pt modelId="{FB1691A5-6425-4092-A1D2-4D9EDA420825}">
      <dgm:prSet/>
      <dgm:spPr/>
      <dgm:t>
        <a:bodyPr/>
        <a:lstStyle/>
        <a:p>
          <a:r>
            <a:rPr lang="en-US" b="1" i="0" baseline="0"/>
            <a:t>Editors</a:t>
          </a:r>
          <a:endParaRPr lang="en-US"/>
        </a:p>
      </dgm:t>
    </dgm:pt>
    <dgm:pt modelId="{3EBFF516-472A-4227-92E2-C32075680034}" type="parTrans" cxnId="{46A33265-843C-49BE-B230-11B1A685EF16}">
      <dgm:prSet/>
      <dgm:spPr/>
      <dgm:t>
        <a:bodyPr/>
        <a:lstStyle/>
        <a:p>
          <a:endParaRPr lang="en-US"/>
        </a:p>
      </dgm:t>
    </dgm:pt>
    <dgm:pt modelId="{D5EABD8B-CA10-4F08-9210-75F1B5FE3BDB}" type="sibTrans" cxnId="{46A33265-843C-49BE-B230-11B1A685EF16}">
      <dgm:prSet/>
      <dgm:spPr/>
      <dgm:t>
        <a:bodyPr/>
        <a:lstStyle/>
        <a:p>
          <a:endParaRPr lang="en-US"/>
        </a:p>
      </dgm:t>
    </dgm:pt>
    <dgm:pt modelId="{7E3BD6E4-A44C-43D6-8E42-C0B163B857C6}">
      <dgm:prSet/>
      <dgm:spPr/>
      <dgm:t>
        <a:bodyPr/>
        <a:lstStyle/>
        <a:p>
          <a:r>
            <a:rPr lang="en-US" b="1" i="0" baseline="0"/>
            <a:t>Writing coaches</a:t>
          </a:r>
          <a:endParaRPr lang="en-US"/>
        </a:p>
      </dgm:t>
    </dgm:pt>
    <dgm:pt modelId="{DC8B5385-9BB1-4ABB-885D-1A87414C0412}" type="parTrans" cxnId="{24F3E799-FA79-43BD-BEB9-F96BE529B085}">
      <dgm:prSet/>
      <dgm:spPr/>
      <dgm:t>
        <a:bodyPr/>
        <a:lstStyle/>
        <a:p>
          <a:endParaRPr lang="en-US"/>
        </a:p>
      </dgm:t>
    </dgm:pt>
    <dgm:pt modelId="{196469E5-48BB-406F-BF4E-62A24E24E272}" type="sibTrans" cxnId="{24F3E799-FA79-43BD-BEB9-F96BE529B085}">
      <dgm:prSet/>
      <dgm:spPr/>
      <dgm:t>
        <a:bodyPr/>
        <a:lstStyle/>
        <a:p>
          <a:endParaRPr lang="en-US"/>
        </a:p>
      </dgm:t>
    </dgm:pt>
    <dgm:pt modelId="{8ACF037B-AD87-4955-B5B9-85F5D3DCEF7A}">
      <dgm:prSet/>
      <dgm:spPr/>
      <dgm:t>
        <a:bodyPr/>
        <a:lstStyle/>
        <a:p>
          <a:r>
            <a:rPr lang="en-US" b="1" i="0" baseline="0"/>
            <a:t>Friends</a:t>
          </a:r>
          <a:endParaRPr lang="en-US"/>
        </a:p>
      </dgm:t>
    </dgm:pt>
    <dgm:pt modelId="{19246010-8A3C-474A-A5CB-30D1DF95F27A}" type="parTrans" cxnId="{09E03DC7-9272-4E08-9E62-D37E40F2D5E0}">
      <dgm:prSet/>
      <dgm:spPr/>
      <dgm:t>
        <a:bodyPr/>
        <a:lstStyle/>
        <a:p>
          <a:endParaRPr lang="en-US"/>
        </a:p>
      </dgm:t>
    </dgm:pt>
    <dgm:pt modelId="{96990FE8-2C7E-4A47-B8FF-4E7A32EF84AC}" type="sibTrans" cxnId="{09E03DC7-9272-4E08-9E62-D37E40F2D5E0}">
      <dgm:prSet/>
      <dgm:spPr/>
      <dgm:t>
        <a:bodyPr/>
        <a:lstStyle/>
        <a:p>
          <a:endParaRPr lang="en-US"/>
        </a:p>
      </dgm:t>
    </dgm:pt>
    <dgm:pt modelId="{6D3B87C0-A458-48E1-8F99-8AD3C7A0F391}">
      <dgm:prSet/>
      <dgm:spPr/>
      <dgm:t>
        <a:bodyPr/>
        <a:lstStyle/>
        <a:p>
          <a:r>
            <a:rPr lang="en-US" b="1" i="0" baseline="0"/>
            <a:t>Family</a:t>
          </a:r>
          <a:endParaRPr lang="en-US"/>
        </a:p>
      </dgm:t>
    </dgm:pt>
    <dgm:pt modelId="{33B37AAA-D12D-459C-9C86-B7A74368B72D}" type="parTrans" cxnId="{021B26E1-2CD1-449A-9722-81873C709901}">
      <dgm:prSet/>
      <dgm:spPr/>
      <dgm:t>
        <a:bodyPr/>
        <a:lstStyle/>
        <a:p>
          <a:endParaRPr lang="en-US"/>
        </a:p>
      </dgm:t>
    </dgm:pt>
    <dgm:pt modelId="{40F64BB5-8AD4-45FD-9D54-8424A716DEB7}" type="sibTrans" cxnId="{021B26E1-2CD1-449A-9722-81873C709901}">
      <dgm:prSet/>
      <dgm:spPr/>
      <dgm:t>
        <a:bodyPr/>
        <a:lstStyle/>
        <a:p>
          <a:endParaRPr lang="en-US"/>
        </a:p>
      </dgm:t>
    </dgm:pt>
    <dgm:pt modelId="{7134CC8A-B8BB-4F50-9516-0E8DB040DE1D}">
      <dgm:prSet/>
      <dgm:spPr/>
      <dgm:t>
        <a:bodyPr/>
        <a:lstStyle/>
        <a:p>
          <a:r>
            <a:rPr lang="en-US" b="1" i="0" baseline="0"/>
            <a:t>"Outside help" includes editing or suggested content changes made by someone other than yourself. </a:t>
          </a:r>
          <a:endParaRPr lang="en-US"/>
        </a:p>
      </dgm:t>
    </dgm:pt>
    <dgm:pt modelId="{D7787574-92AD-4B71-B20F-639859FB0DAE}" type="parTrans" cxnId="{63D7E4CA-8E01-471A-B892-05276BBDAD2A}">
      <dgm:prSet/>
      <dgm:spPr/>
      <dgm:t>
        <a:bodyPr/>
        <a:lstStyle/>
        <a:p>
          <a:endParaRPr lang="en-US"/>
        </a:p>
      </dgm:t>
    </dgm:pt>
    <dgm:pt modelId="{B231D58E-B5D2-45F8-B447-99E7427BAE6C}" type="sibTrans" cxnId="{63D7E4CA-8E01-471A-B892-05276BBDAD2A}">
      <dgm:prSet/>
      <dgm:spPr/>
      <dgm:t>
        <a:bodyPr/>
        <a:lstStyle/>
        <a:p>
          <a:endParaRPr lang="en-US"/>
        </a:p>
      </dgm:t>
    </dgm:pt>
    <dgm:pt modelId="{334C655D-C64B-445B-BFD2-FD6EEFDD5119}">
      <dgm:prSet/>
      <dgm:spPr/>
      <dgm:t>
        <a:bodyPr/>
        <a:lstStyle/>
        <a:p>
          <a:r>
            <a:rPr lang="en-US" b="1" i="0" baseline="0"/>
            <a:t>You may ask someone to proofread for spelling or grammar errors.</a:t>
          </a:r>
          <a:endParaRPr lang="en-US"/>
        </a:p>
      </dgm:t>
    </dgm:pt>
    <dgm:pt modelId="{34D06B51-E1BE-4534-A25F-80BD00DD045B}" type="parTrans" cxnId="{3B103676-035F-48C1-BB45-E2EDB2DA7B23}">
      <dgm:prSet/>
      <dgm:spPr/>
      <dgm:t>
        <a:bodyPr/>
        <a:lstStyle/>
        <a:p>
          <a:endParaRPr lang="en-US"/>
        </a:p>
      </dgm:t>
    </dgm:pt>
    <dgm:pt modelId="{2F252E9F-7910-4569-8E76-BAC8E2D3DD60}" type="sibTrans" cxnId="{3B103676-035F-48C1-BB45-E2EDB2DA7B23}">
      <dgm:prSet/>
      <dgm:spPr/>
      <dgm:t>
        <a:bodyPr/>
        <a:lstStyle/>
        <a:p>
          <a:endParaRPr lang="en-US"/>
        </a:p>
      </dgm:t>
    </dgm:pt>
    <dgm:pt modelId="{28DC148C-31D0-45A9-BB15-0DCCBCF816DB}">
      <dgm:prSet/>
      <dgm:spPr/>
      <dgm:t>
        <a:bodyPr/>
        <a:lstStyle/>
        <a:p>
          <a:r>
            <a:rPr lang="en-US" b="1" i="0" baseline="0"/>
            <a:t>Format/style is your choice-be consistent</a:t>
          </a:r>
          <a:endParaRPr lang="en-US"/>
        </a:p>
      </dgm:t>
    </dgm:pt>
    <dgm:pt modelId="{215311C5-57DC-45B2-B66E-C940D11C1A73}" type="parTrans" cxnId="{BD664197-38BD-413F-8DD0-711A46A65D02}">
      <dgm:prSet/>
      <dgm:spPr/>
      <dgm:t>
        <a:bodyPr/>
        <a:lstStyle/>
        <a:p>
          <a:endParaRPr lang="en-US"/>
        </a:p>
      </dgm:t>
    </dgm:pt>
    <dgm:pt modelId="{8DC8053F-E76B-4EC0-81B9-5D41120501D8}" type="sibTrans" cxnId="{BD664197-38BD-413F-8DD0-711A46A65D02}">
      <dgm:prSet/>
      <dgm:spPr/>
      <dgm:t>
        <a:bodyPr/>
        <a:lstStyle/>
        <a:p>
          <a:endParaRPr lang="en-US"/>
        </a:p>
      </dgm:t>
    </dgm:pt>
    <dgm:pt modelId="{C24144C3-7166-4172-BC1C-9BE9DC037E2E}" type="pres">
      <dgm:prSet presAssocID="{E4CD6E8A-AE2E-416C-956D-DF4D054C6192}" presName="linear" presStyleCnt="0">
        <dgm:presLayoutVars>
          <dgm:dir/>
          <dgm:animLvl val="lvl"/>
          <dgm:resizeHandles val="exact"/>
        </dgm:presLayoutVars>
      </dgm:prSet>
      <dgm:spPr/>
    </dgm:pt>
    <dgm:pt modelId="{403DCF84-37B6-494F-B7FA-0A468E65A69A}" type="pres">
      <dgm:prSet presAssocID="{1877DAB5-B82A-4D93-B304-943E1B69712E}" presName="parentLin" presStyleCnt="0"/>
      <dgm:spPr/>
    </dgm:pt>
    <dgm:pt modelId="{6C45DEDB-04E4-48A9-8A88-6757D11089C0}" type="pres">
      <dgm:prSet presAssocID="{1877DAB5-B82A-4D93-B304-943E1B69712E}" presName="parentLeftMargin" presStyleLbl="node1" presStyleIdx="0" presStyleCnt="5"/>
      <dgm:spPr/>
    </dgm:pt>
    <dgm:pt modelId="{38B2685F-5B78-4301-8B30-86C061835F83}" type="pres">
      <dgm:prSet presAssocID="{1877DAB5-B82A-4D93-B304-943E1B69712E}" presName="parentText" presStyleLbl="node1" presStyleIdx="0" presStyleCnt="5">
        <dgm:presLayoutVars>
          <dgm:chMax val="0"/>
          <dgm:bulletEnabled val="1"/>
        </dgm:presLayoutVars>
      </dgm:prSet>
      <dgm:spPr/>
    </dgm:pt>
    <dgm:pt modelId="{F66AEF01-43D2-4033-9709-AF9BFA8D5684}" type="pres">
      <dgm:prSet presAssocID="{1877DAB5-B82A-4D93-B304-943E1B69712E}" presName="negativeSpace" presStyleCnt="0"/>
      <dgm:spPr/>
    </dgm:pt>
    <dgm:pt modelId="{54219D22-799D-4252-B3E3-97E333D01792}" type="pres">
      <dgm:prSet presAssocID="{1877DAB5-B82A-4D93-B304-943E1B69712E}" presName="childText" presStyleLbl="conFgAcc1" presStyleIdx="0" presStyleCnt="5">
        <dgm:presLayoutVars>
          <dgm:bulletEnabled val="1"/>
        </dgm:presLayoutVars>
      </dgm:prSet>
      <dgm:spPr/>
    </dgm:pt>
    <dgm:pt modelId="{58A91DA7-0B30-43D6-9FA8-F7A39E487A47}" type="pres">
      <dgm:prSet presAssocID="{A57DDC59-8064-4AF8-A06A-7D2391ED5E1C}" presName="spaceBetweenRectangles" presStyleCnt="0"/>
      <dgm:spPr/>
    </dgm:pt>
    <dgm:pt modelId="{83917790-47C4-40EC-AB12-C7B24651A712}" type="pres">
      <dgm:prSet presAssocID="{F844F917-0306-43CD-9439-DFD49D1DF8B8}" presName="parentLin" presStyleCnt="0"/>
      <dgm:spPr/>
    </dgm:pt>
    <dgm:pt modelId="{53C477C4-A2B0-4172-95BA-70172A374089}" type="pres">
      <dgm:prSet presAssocID="{F844F917-0306-43CD-9439-DFD49D1DF8B8}" presName="parentLeftMargin" presStyleLbl="node1" presStyleIdx="0" presStyleCnt="5"/>
      <dgm:spPr/>
    </dgm:pt>
    <dgm:pt modelId="{0A795890-48D8-4FD5-84C7-9818BD582A1D}" type="pres">
      <dgm:prSet presAssocID="{F844F917-0306-43CD-9439-DFD49D1DF8B8}" presName="parentText" presStyleLbl="node1" presStyleIdx="1" presStyleCnt="5">
        <dgm:presLayoutVars>
          <dgm:chMax val="0"/>
          <dgm:bulletEnabled val="1"/>
        </dgm:presLayoutVars>
      </dgm:prSet>
      <dgm:spPr/>
    </dgm:pt>
    <dgm:pt modelId="{78D1B922-A4C9-4CFA-93A3-E35E4EA91A78}" type="pres">
      <dgm:prSet presAssocID="{F844F917-0306-43CD-9439-DFD49D1DF8B8}" presName="negativeSpace" presStyleCnt="0"/>
      <dgm:spPr/>
    </dgm:pt>
    <dgm:pt modelId="{B1F1D00A-446A-4B09-B5D0-FA571237BC92}" type="pres">
      <dgm:prSet presAssocID="{F844F917-0306-43CD-9439-DFD49D1DF8B8}" presName="childText" presStyleLbl="conFgAcc1" presStyleIdx="1" presStyleCnt="5">
        <dgm:presLayoutVars>
          <dgm:bulletEnabled val="1"/>
        </dgm:presLayoutVars>
      </dgm:prSet>
      <dgm:spPr/>
    </dgm:pt>
    <dgm:pt modelId="{65922A41-E3B0-4357-B4B9-080360F61B16}" type="pres">
      <dgm:prSet presAssocID="{448A7AE1-7545-4B03-B4CA-FC0ECA7C54DE}" presName="spaceBetweenRectangles" presStyleCnt="0"/>
      <dgm:spPr/>
    </dgm:pt>
    <dgm:pt modelId="{37325060-0891-4DEA-B0CD-BC4F3C751416}" type="pres">
      <dgm:prSet presAssocID="{962B5C01-847C-42AB-9BBE-4E00CC8C11E4}" presName="parentLin" presStyleCnt="0"/>
      <dgm:spPr/>
    </dgm:pt>
    <dgm:pt modelId="{46E2F011-F946-4668-A471-5F11E8F1B06C}" type="pres">
      <dgm:prSet presAssocID="{962B5C01-847C-42AB-9BBE-4E00CC8C11E4}" presName="parentLeftMargin" presStyleLbl="node1" presStyleIdx="1" presStyleCnt="5"/>
      <dgm:spPr/>
    </dgm:pt>
    <dgm:pt modelId="{2FC6C7BC-B7A0-4BAD-A45B-03D154861BB0}" type="pres">
      <dgm:prSet presAssocID="{962B5C01-847C-42AB-9BBE-4E00CC8C11E4}" presName="parentText" presStyleLbl="node1" presStyleIdx="2" presStyleCnt="5">
        <dgm:presLayoutVars>
          <dgm:chMax val="0"/>
          <dgm:bulletEnabled val="1"/>
        </dgm:presLayoutVars>
      </dgm:prSet>
      <dgm:spPr/>
    </dgm:pt>
    <dgm:pt modelId="{A05E79AD-D827-4A54-806F-D20062B01942}" type="pres">
      <dgm:prSet presAssocID="{962B5C01-847C-42AB-9BBE-4E00CC8C11E4}" presName="negativeSpace" presStyleCnt="0"/>
      <dgm:spPr/>
    </dgm:pt>
    <dgm:pt modelId="{59F6C8FF-06E6-4E72-806F-D67813E65554}" type="pres">
      <dgm:prSet presAssocID="{962B5C01-847C-42AB-9BBE-4E00CC8C11E4}" presName="childText" presStyleLbl="conFgAcc1" presStyleIdx="2" presStyleCnt="5">
        <dgm:presLayoutVars>
          <dgm:bulletEnabled val="1"/>
        </dgm:presLayoutVars>
      </dgm:prSet>
      <dgm:spPr/>
    </dgm:pt>
    <dgm:pt modelId="{867C4A80-9A37-40EF-BECE-75FB6C8FB5AC}" type="pres">
      <dgm:prSet presAssocID="{9DF74A08-A647-4B75-805D-34AC75FBCF55}" presName="spaceBetweenRectangles" presStyleCnt="0"/>
      <dgm:spPr/>
    </dgm:pt>
    <dgm:pt modelId="{D197404F-0977-484A-822F-8E550530D02F}" type="pres">
      <dgm:prSet presAssocID="{DB8AA6AB-E8EC-4FDF-B422-AA1D31D64E16}" presName="parentLin" presStyleCnt="0"/>
      <dgm:spPr/>
    </dgm:pt>
    <dgm:pt modelId="{EB5C961B-BBD8-4192-97E7-66AE0A39ED21}" type="pres">
      <dgm:prSet presAssocID="{DB8AA6AB-E8EC-4FDF-B422-AA1D31D64E16}" presName="parentLeftMargin" presStyleLbl="node1" presStyleIdx="2" presStyleCnt="5"/>
      <dgm:spPr/>
    </dgm:pt>
    <dgm:pt modelId="{E582791B-A546-4017-B81A-D95DD1E4286E}" type="pres">
      <dgm:prSet presAssocID="{DB8AA6AB-E8EC-4FDF-B422-AA1D31D64E16}" presName="parentText" presStyleLbl="node1" presStyleIdx="3" presStyleCnt="5">
        <dgm:presLayoutVars>
          <dgm:chMax val="0"/>
          <dgm:bulletEnabled val="1"/>
        </dgm:presLayoutVars>
      </dgm:prSet>
      <dgm:spPr/>
    </dgm:pt>
    <dgm:pt modelId="{A74CD8E7-5DD3-4855-9EF1-D1B65FE6F34E}" type="pres">
      <dgm:prSet presAssocID="{DB8AA6AB-E8EC-4FDF-B422-AA1D31D64E16}" presName="negativeSpace" presStyleCnt="0"/>
      <dgm:spPr/>
    </dgm:pt>
    <dgm:pt modelId="{6D387618-5E9F-44F3-862E-609F916DFD94}" type="pres">
      <dgm:prSet presAssocID="{DB8AA6AB-E8EC-4FDF-B422-AA1D31D64E16}" presName="childText" presStyleLbl="conFgAcc1" presStyleIdx="3" presStyleCnt="5">
        <dgm:presLayoutVars>
          <dgm:bulletEnabled val="1"/>
        </dgm:presLayoutVars>
      </dgm:prSet>
      <dgm:spPr/>
    </dgm:pt>
    <dgm:pt modelId="{A38E6792-4727-4479-A479-30C0348276B6}" type="pres">
      <dgm:prSet presAssocID="{BF8CFB4D-273B-4BD5-9008-0BFCE787DEBA}" presName="spaceBetweenRectangles" presStyleCnt="0"/>
      <dgm:spPr/>
    </dgm:pt>
    <dgm:pt modelId="{A3CA175D-F527-42E6-AA98-974ECF1E4E73}" type="pres">
      <dgm:prSet presAssocID="{6F8B9EB1-C72D-4D89-8B2F-AF194273C989}" presName="parentLin" presStyleCnt="0"/>
      <dgm:spPr/>
    </dgm:pt>
    <dgm:pt modelId="{9D99E2D3-E807-4C0D-BBD6-EEBADD2C3EF3}" type="pres">
      <dgm:prSet presAssocID="{6F8B9EB1-C72D-4D89-8B2F-AF194273C989}" presName="parentLeftMargin" presStyleLbl="node1" presStyleIdx="3" presStyleCnt="5"/>
      <dgm:spPr/>
    </dgm:pt>
    <dgm:pt modelId="{2FC45A15-92C2-4DA7-87DF-244405268957}" type="pres">
      <dgm:prSet presAssocID="{6F8B9EB1-C72D-4D89-8B2F-AF194273C989}" presName="parentText" presStyleLbl="node1" presStyleIdx="4" presStyleCnt="5">
        <dgm:presLayoutVars>
          <dgm:chMax val="0"/>
          <dgm:bulletEnabled val="1"/>
        </dgm:presLayoutVars>
      </dgm:prSet>
      <dgm:spPr/>
    </dgm:pt>
    <dgm:pt modelId="{241E4CC3-3C1F-4227-AC79-BFBBD8F6F765}" type="pres">
      <dgm:prSet presAssocID="{6F8B9EB1-C72D-4D89-8B2F-AF194273C989}" presName="negativeSpace" presStyleCnt="0"/>
      <dgm:spPr/>
    </dgm:pt>
    <dgm:pt modelId="{5087DB6B-7167-42DE-BFB4-E85F12CFF5CE}" type="pres">
      <dgm:prSet presAssocID="{6F8B9EB1-C72D-4D89-8B2F-AF194273C989}" presName="childText" presStyleLbl="conFgAcc1" presStyleIdx="4" presStyleCnt="5">
        <dgm:presLayoutVars>
          <dgm:bulletEnabled val="1"/>
        </dgm:presLayoutVars>
      </dgm:prSet>
      <dgm:spPr/>
    </dgm:pt>
  </dgm:ptLst>
  <dgm:cxnLst>
    <dgm:cxn modelId="{00B9FB01-A022-40B4-B24A-0632AA1E0173}" srcId="{E4CD6E8A-AE2E-416C-956D-DF4D054C6192}" destId="{DB8AA6AB-E8EC-4FDF-B422-AA1D31D64E16}" srcOrd="3" destOrd="0" parTransId="{E18CA2E0-3606-4FEF-B978-C5944E994AC5}" sibTransId="{BF8CFB4D-273B-4BD5-9008-0BFCE787DEBA}"/>
    <dgm:cxn modelId="{5ED8E607-27C1-4F77-B770-55E036767692}" type="presOf" srcId="{8ACF037B-AD87-4955-B5B9-85F5D3DCEF7A}" destId="{5087DB6B-7167-42DE-BFB4-E85F12CFF5CE}" srcOrd="0" destOrd="3" presId="urn:microsoft.com/office/officeart/2005/8/layout/list1"/>
    <dgm:cxn modelId="{D970470A-0304-4FDC-8CC9-FCB40A38BC17}" srcId="{E4CD6E8A-AE2E-416C-956D-DF4D054C6192}" destId="{F844F917-0306-43CD-9439-DFD49D1DF8B8}" srcOrd="1" destOrd="0" parTransId="{2A041D7E-EE61-4FFA-821E-3235D55DA8A0}" sibTransId="{448A7AE1-7545-4B03-B4CA-FC0ECA7C54DE}"/>
    <dgm:cxn modelId="{A422B20C-F6FD-47FB-A4EF-552F61D32762}" srcId="{6F8B9EB1-C72D-4D89-8B2F-AF194273C989}" destId="{E4508FD8-F0CA-402D-9ADC-704C9632544D}" srcOrd="0" destOrd="0" parTransId="{3A0AE825-8351-4BD2-A124-DF58A19919B7}" sibTransId="{3A372BDA-D86A-4A91-B78C-4768C4C8248C}"/>
    <dgm:cxn modelId="{B404E815-5018-4356-B5DD-5D58C6A11123}" type="presOf" srcId="{1877DAB5-B82A-4D93-B304-943E1B69712E}" destId="{38B2685F-5B78-4301-8B30-86C061835F83}" srcOrd="1" destOrd="0" presId="urn:microsoft.com/office/officeart/2005/8/layout/list1"/>
    <dgm:cxn modelId="{D2468917-5E7D-47D2-B674-E2BF9CC1461D}" srcId="{E4CD6E8A-AE2E-416C-956D-DF4D054C6192}" destId="{1877DAB5-B82A-4D93-B304-943E1B69712E}" srcOrd="0" destOrd="0" parTransId="{3D1EF8ED-0B1E-4C36-BAD2-4C3FD61FB2DB}" sibTransId="{A57DDC59-8064-4AF8-A06A-7D2391ED5E1C}"/>
    <dgm:cxn modelId="{7CBD0219-0B67-4629-9CA5-F9CA9B2E704D}" type="presOf" srcId="{F844F917-0306-43CD-9439-DFD49D1DF8B8}" destId="{53C477C4-A2B0-4172-95BA-70172A374089}" srcOrd="0" destOrd="0" presId="urn:microsoft.com/office/officeart/2005/8/layout/list1"/>
    <dgm:cxn modelId="{E980731F-8250-4098-9595-699AEEA30689}" type="presOf" srcId="{962B5C01-847C-42AB-9BBE-4E00CC8C11E4}" destId="{2FC6C7BC-B7A0-4BAD-A45B-03D154861BB0}" srcOrd="1" destOrd="0" presId="urn:microsoft.com/office/officeart/2005/8/layout/list1"/>
    <dgm:cxn modelId="{57209F20-1BDE-4DA6-A8D8-95BC5B20139F}" type="presOf" srcId="{E4CD6E8A-AE2E-416C-956D-DF4D054C6192}" destId="{C24144C3-7166-4172-BC1C-9BE9DC037E2E}" srcOrd="0" destOrd="0" presId="urn:microsoft.com/office/officeart/2005/8/layout/list1"/>
    <dgm:cxn modelId="{D2C25532-4D34-4C69-B6EC-A581E5ABD8D4}" type="presOf" srcId="{7E3BD6E4-A44C-43D6-8E42-C0B163B857C6}" destId="{5087DB6B-7167-42DE-BFB4-E85F12CFF5CE}" srcOrd="0" destOrd="2" presId="urn:microsoft.com/office/officeart/2005/8/layout/list1"/>
    <dgm:cxn modelId="{D27F2E3C-F80A-4777-8C38-77C460744D84}" type="presOf" srcId="{6D3B87C0-A458-48E1-8F99-8AD3C7A0F391}" destId="{5087DB6B-7167-42DE-BFB4-E85F12CFF5CE}" srcOrd="0" destOrd="4" presId="urn:microsoft.com/office/officeart/2005/8/layout/list1"/>
    <dgm:cxn modelId="{46A33265-843C-49BE-B230-11B1A685EF16}" srcId="{6F8B9EB1-C72D-4D89-8B2F-AF194273C989}" destId="{FB1691A5-6425-4092-A1D2-4D9EDA420825}" srcOrd="1" destOrd="0" parTransId="{3EBFF516-472A-4227-92E2-C32075680034}" sibTransId="{D5EABD8B-CA10-4F08-9210-75F1B5FE3BDB}"/>
    <dgm:cxn modelId="{3B103676-035F-48C1-BB45-E2EDB2DA7B23}" srcId="{6F8B9EB1-C72D-4D89-8B2F-AF194273C989}" destId="{334C655D-C64B-445B-BFD2-FD6EEFDD5119}" srcOrd="6" destOrd="0" parTransId="{34D06B51-E1BE-4534-A25F-80BD00DD045B}" sibTransId="{2F252E9F-7910-4569-8E76-BAC8E2D3DD60}"/>
    <dgm:cxn modelId="{6C187556-190C-46D3-AFA7-DB7C6A52866F}" type="presOf" srcId="{28DC148C-31D0-45A9-BB15-0DCCBCF816DB}" destId="{5087DB6B-7167-42DE-BFB4-E85F12CFF5CE}" srcOrd="0" destOrd="7" presId="urn:microsoft.com/office/officeart/2005/8/layout/list1"/>
    <dgm:cxn modelId="{BCF93C59-086D-4ECB-8883-16806A2BD23B}" type="presOf" srcId="{F844F917-0306-43CD-9439-DFD49D1DF8B8}" destId="{0A795890-48D8-4FD5-84C7-9818BD582A1D}" srcOrd="1" destOrd="0" presId="urn:microsoft.com/office/officeart/2005/8/layout/list1"/>
    <dgm:cxn modelId="{D78EE287-B9F6-4B56-AB16-6B3CE8E66375}" type="presOf" srcId="{E4508FD8-F0CA-402D-9ADC-704C9632544D}" destId="{5087DB6B-7167-42DE-BFB4-E85F12CFF5CE}" srcOrd="0" destOrd="0" presId="urn:microsoft.com/office/officeart/2005/8/layout/list1"/>
    <dgm:cxn modelId="{968EC58C-A9E7-4559-803D-8A9D89CD2999}" type="presOf" srcId="{334C655D-C64B-445B-BFD2-FD6EEFDD5119}" destId="{5087DB6B-7167-42DE-BFB4-E85F12CFF5CE}" srcOrd="0" destOrd="6" presId="urn:microsoft.com/office/officeart/2005/8/layout/list1"/>
    <dgm:cxn modelId="{592DAE95-16CB-43D9-9BFA-D93E98C0912F}" type="presOf" srcId="{962B5C01-847C-42AB-9BBE-4E00CC8C11E4}" destId="{46E2F011-F946-4668-A471-5F11E8F1B06C}" srcOrd="0" destOrd="0" presId="urn:microsoft.com/office/officeart/2005/8/layout/list1"/>
    <dgm:cxn modelId="{BD664197-38BD-413F-8DD0-711A46A65D02}" srcId="{6F8B9EB1-C72D-4D89-8B2F-AF194273C989}" destId="{28DC148C-31D0-45A9-BB15-0DCCBCF816DB}" srcOrd="7" destOrd="0" parTransId="{215311C5-57DC-45B2-B66E-C940D11C1A73}" sibTransId="{8DC8053F-E76B-4EC0-81B9-5D41120501D8}"/>
    <dgm:cxn modelId="{3930EF97-03D1-4C08-A0EC-8DD19E9831E1}" type="presOf" srcId="{DB8AA6AB-E8EC-4FDF-B422-AA1D31D64E16}" destId="{E582791B-A546-4017-B81A-D95DD1E4286E}" srcOrd="1" destOrd="0" presId="urn:microsoft.com/office/officeart/2005/8/layout/list1"/>
    <dgm:cxn modelId="{24F3E799-FA79-43BD-BEB9-F96BE529B085}" srcId="{6F8B9EB1-C72D-4D89-8B2F-AF194273C989}" destId="{7E3BD6E4-A44C-43D6-8E42-C0B163B857C6}" srcOrd="2" destOrd="0" parTransId="{DC8B5385-9BB1-4ABB-885D-1A87414C0412}" sibTransId="{196469E5-48BB-406F-BF4E-62A24E24E272}"/>
    <dgm:cxn modelId="{8B292A9A-9796-478D-BBF0-3AD22A9329C0}" srcId="{E4CD6E8A-AE2E-416C-956D-DF4D054C6192}" destId="{6F8B9EB1-C72D-4D89-8B2F-AF194273C989}" srcOrd="4" destOrd="0" parTransId="{0B3AC527-CD23-4F7C-BBAE-023FA72B3D24}" sibTransId="{8C7C2FB4-04D2-4F05-8820-E8AE8BD5157C}"/>
    <dgm:cxn modelId="{6F04959A-D1D7-43CA-9B6C-E78F0D7C8FA4}" type="presOf" srcId="{6F8B9EB1-C72D-4D89-8B2F-AF194273C989}" destId="{9D99E2D3-E807-4C0D-BBD6-EEBADD2C3EF3}" srcOrd="0" destOrd="0" presId="urn:microsoft.com/office/officeart/2005/8/layout/list1"/>
    <dgm:cxn modelId="{502ED0BE-EFB9-4DAA-8703-6A8E65A0C6A2}" srcId="{E4CD6E8A-AE2E-416C-956D-DF4D054C6192}" destId="{962B5C01-847C-42AB-9BBE-4E00CC8C11E4}" srcOrd="2" destOrd="0" parTransId="{BF7BC8E5-8117-4A46-ACC3-C3BAD8019628}" sibTransId="{9DF74A08-A647-4B75-805D-34AC75FBCF55}"/>
    <dgm:cxn modelId="{6915DAC2-1469-4CAC-AA83-5D23399B1DA4}" type="presOf" srcId="{DB8AA6AB-E8EC-4FDF-B422-AA1D31D64E16}" destId="{EB5C961B-BBD8-4192-97E7-66AE0A39ED21}" srcOrd="0" destOrd="0" presId="urn:microsoft.com/office/officeart/2005/8/layout/list1"/>
    <dgm:cxn modelId="{09E03DC7-9272-4E08-9E62-D37E40F2D5E0}" srcId="{6F8B9EB1-C72D-4D89-8B2F-AF194273C989}" destId="{8ACF037B-AD87-4955-B5B9-85F5D3DCEF7A}" srcOrd="3" destOrd="0" parTransId="{19246010-8A3C-474A-A5CB-30D1DF95F27A}" sibTransId="{96990FE8-2C7E-4A47-B8FF-4E7A32EF84AC}"/>
    <dgm:cxn modelId="{63D7E4CA-8E01-471A-B892-05276BBDAD2A}" srcId="{6F8B9EB1-C72D-4D89-8B2F-AF194273C989}" destId="{7134CC8A-B8BB-4F50-9516-0E8DB040DE1D}" srcOrd="5" destOrd="0" parTransId="{D7787574-92AD-4B71-B20F-639859FB0DAE}" sibTransId="{B231D58E-B5D2-45F8-B447-99E7427BAE6C}"/>
    <dgm:cxn modelId="{873E59D1-9037-4D66-ADCD-94E09BEA7D7B}" type="presOf" srcId="{1877DAB5-B82A-4D93-B304-943E1B69712E}" destId="{6C45DEDB-04E4-48A9-8A88-6757D11089C0}" srcOrd="0" destOrd="0" presId="urn:microsoft.com/office/officeart/2005/8/layout/list1"/>
    <dgm:cxn modelId="{F33381D3-EEBD-4953-94D0-6ABBBA52E3DB}" type="presOf" srcId="{FB1691A5-6425-4092-A1D2-4D9EDA420825}" destId="{5087DB6B-7167-42DE-BFB4-E85F12CFF5CE}" srcOrd="0" destOrd="1" presId="urn:microsoft.com/office/officeart/2005/8/layout/list1"/>
    <dgm:cxn modelId="{717AE0D5-563D-496E-93E6-A88086B94010}" type="presOf" srcId="{7134CC8A-B8BB-4F50-9516-0E8DB040DE1D}" destId="{5087DB6B-7167-42DE-BFB4-E85F12CFF5CE}" srcOrd="0" destOrd="5" presId="urn:microsoft.com/office/officeart/2005/8/layout/list1"/>
    <dgm:cxn modelId="{553897DC-9CE1-4BD8-8892-F0C10B1762A6}" type="presOf" srcId="{6F8B9EB1-C72D-4D89-8B2F-AF194273C989}" destId="{2FC45A15-92C2-4DA7-87DF-244405268957}" srcOrd="1" destOrd="0" presId="urn:microsoft.com/office/officeart/2005/8/layout/list1"/>
    <dgm:cxn modelId="{021B26E1-2CD1-449A-9722-81873C709901}" srcId="{6F8B9EB1-C72D-4D89-8B2F-AF194273C989}" destId="{6D3B87C0-A458-48E1-8F99-8AD3C7A0F391}" srcOrd="4" destOrd="0" parTransId="{33B37AAA-D12D-459C-9C86-B7A74368B72D}" sibTransId="{40F64BB5-8AD4-45FD-9D54-8424A716DEB7}"/>
    <dgm:cxn modelId="{CF649604-207E-4389-9D0B-02DB81DD4C21}" type="presParOf" srcId="{C24144C3-7166-4172-BC1C-9BE9DC037E2E}" destId="{403DCF84-37B6-494F-B7FA-0A468E65A69A}" srcOrd="0" destOrd="0" presId="urn:microsoft.com/office/officeart/2005/8/layout/list1"/>
    <dgm:cxn modelId="{27874874-273B-4E36-9A6E-B789DEB62275}" type="presParOf" srcId="{403DCF84-37B6-494F-B7FA-0A468E65A69A}" destId="{6C45DEDB-04E4-48A9-8A88-6757D11089C0}" srcOrd="0" destOrd="0" presId="urn:microsoft.com/office/officeart/2005/8/layout/list1"/>
    <dgm:cxn modelId="{A67AD57C-D93B-407A-ABF8-1B33BDC547DA}" type="presParOf" srcId="{403DCF84-37B6-494F-B7FA-0A468E65A69A}" destId="{38B2685F-5B78-4301-8B30-86C061835F83}" srcOrd="1" destOrd="0" presId="urn:microsoft.com/office/officeart/2005/8/layout/list1"/>
    <dgm:cxn modelId="{CA642964-B8BB-4674-B4F7-F6F83A01EA6B}" type="presParOf" srcId="{C24144C3-7166-4172-BC1C-9BE9DC037E2E}" destId="{F66AEF01-43D2-4033-9709-AF9BFA8D5684}" srcOrd="1" destOrd="0" presId="urn:microsoft.com/office/officeart/2005/8/layout/list1"/>
    <dgm:cxn modelId="{3C891E4B-B636-461F-BFF6-63461F5AF808}" type="presParOf" srcId="{C24144C3-7166-4172-BC1C-9BE9DC037E2E}" destId="{54219D22-799D-4252-B3E3-97E333D01792}" srcOrd="2" destOrd="0" presId="urn:microsoft.com/office/officeart/2005/8/layout/list1"/>
    <dgm:cxn modelId="{402D1150-9E62-496D-A534-02AFDD4528DF}" type="presParOf" srcId="{C24144C3-7166-4172-BC1C-9BE9DC037E2E}" destId="{58A91DA7-0B30-43D6-9FA8-F7A39E487A47}" srcOrd="3" destOrd="0" presId="urn:microsoft.com/office/officeart/2005/8/layout/list1"/>
    <dgm:cxn modelId="{BA2C5C27-AC2B-4329-87F7-5DED521F5FCC}" type="presParOf" srcId="{C24144C3-7166-4172-BC1C-9BE9DC037E2E}" destId="{83917790-47C4-40EC-AB12-C7B24651A712}" srcOrd="4" destOrd="0" presId="urn:microsoft.com/office/officeart/2005/8/layout/list1"/>
    <dgm:cxn modelId="{778999CD-C966-4A85-98E8-09B01E0D6C5D}" type="presParOf" srcId="{83917790-47C4-40EC-AB12-C7B24651A712}" destId="{53C477C4-A2B0-4172-95BA-70172A374089}" srcOrd="0" destOrd="0" presId="urn:microsoft.com/office/officeart/2005/8/layout/list1"/>
    <dgm:cxn modelId="{F7C1D3AB-B752-4DB1-A46B-C42F7617361B}" type="presParOf" srcId="{83917790-47C4-40EC-AB12-C7B24651A712}" destId="{0A795890-48D8-4FD5-84C7-9818BD582A1D}" srcOrd="1" destOrd="0" presId="urn:microsoft.com/office/officeart/2005/8/layout/list1"/>
    <dgm:cxn modelId="{4884501C-1AA4-46C0-AF92-08E388CE0053}" type="presParOf" srcId="{C24144C3-7166-4172-BC1C-9BE9DC037E2E}" destId="{78D1B922-A4C9-4CFA-93A3-E35E4EA91A78}" srcOrd="5" destOrd="0" presId="urn:microsoft.com/office/officeart/2005/8/layout/list1"/>
    <dgm:cxn modelId="{A42057CC-A5F3-4EED-B05F-519C64C6FFB5}" type="presParOf" srcId="{C24144C3-7166-4172-BC1C-9BE9DC037E2E}" destId="{B1F1D00A-446A-4B09-B5D0-FA571237BC92}" srcOrd="6" destOrd="0" presId="urn:microsoft.com/office/officeart/2005/8/layout/list1"/>
    <dgm:cxn modelId="{71C97932-624D-496F-99EE-236D2E3FE385}" type="presParOf" srcId="{C24144C3-7166-4172-BC1C-9BE9DC037E2E}" destId="{65922A41-E3B0-4357-B4B9-080360F61B16}" srcOrd="7" destOrd="0" presId="urn:microsoft.com/office/officeart/2005/8/layout/list1"/>
    <dgm:cxn modelId="{405572BA-60B5-4AA1-8F0E-FF68A6A1EE90}" type="presParOf" srcId="{C24144C3-7166-4172-BC1C-9BE9DC037E2E}" destId="{37325060-0891-4DEA-B0CD-BC4F3C751416}" srcOrd="8" destOrd="0" presId="urn:microsoft.com/office/officeart/2005/8/layout/list1"/>
    <dgm:cxn modelId="{DE062B5E-7928-48FD-BF45-F2F6CDE6C5D9}" type="presParOf" srcId="{37325060-0891-4DEA-B0CD-BC4F3C751416}" destId="{46E2F011-F946-4668-A471-5F11E8F1B06C}" srcOrd="0" destOrd="0" presId="urn:microsoft.com/office/officeart/2005/8/layout/list1"/>
    <dgm:cxn modelId="{5E5321A3-928B-411B-BDCE-9DCC52A1BE21}" type="presParOf" srcId="{37325060-0891-4DEA-B0CD-BC4F3C751416}" destId="{2FC6C7BC-B7A0-4BAD-A45B-03D154861BB0}" srcOrd="1" destOrd="0" presId="urn:microsoft.com/office/officeart/2005/8/layout/list1"/>
    <dgm:cxn modelId="{FD30F8C8-FA1A-497A-9C0C-35F8AB0D3925}" type="presParOf" srcId="{C24144C3-7166-4172-BC1C-9BE9DC037E2E}" destId="{A05E79AD-D827-4A54-806F-D20062B01942}" srcOrd="9" destOrd="0" presId="urn:microsoft.com/office/officeart/2005/8/layout/list1"/>
    <dgm:cxn modelId="{DA4CDAA9-D66B-4B02-9373-1F4DA2D9729C}" type="presParOf" srcId="{C24144C3-7166-4172-BC1C-9BE9DC037E2E}" destId="{59F6C8FF-06E6-4E72-806F-D67813E65554}" srcOrd="10" destOrd="0" presId="urn:microsoft.com/office/officeart/2005/8/layout/list1"/>
    <dgm:cxn modelId="{2FE22A01-4299-4697-9E17-D969A1DD28DB}" type="presParOf" srcId="{C24144C3-7166-4172-BC1C-9BE9DC037E2E}" destId="{867C4A80-9A37-40EF-BECE-75FB6C8FB5AC}" srcOrd="11" destOrd="0" presId="urn:microsoft.com/office/officeart/2005/8/layout/list1"/>
    <dgm:cxn modelId="{4426BED0-0000-450D-BCBE-26D1D6A00DAC}" type="presParOf" srcId="{C24144C3-7166-4172-BC1C-9BE9DC037E2E}" destId="{D197404F-0977-484A-822F-8E550530D02F}" srcOrd="12" destOrd="0" presId="urn:microsoft.com/office/officeart/2005/8/layout/list1"/>
    <dgm:cxn modelId="{8F2889CC-1C17-451B-BEED-BDF21532A2D3}" type="presParOf" srcId="{D197404F-0977-484A-822F-8E550530D02F}" destId="{EB5C961B-BBD8-4192-97E7-66AE0A39ED21}" srcOrd="0" destOrd="0" presId="urn:microsoft.com/office/officeart/2005/8/layout/list1"/>
    <dgm:cxn modelId="{DC9D7AAA-1768-4ED2-B66F-D6E0ADCD84CE}" type="presParOf" srcId="{D197404F-0977-484A-822F-8E550530D02F}" destId="{E582791B-A546-4017-B81A-D95DD1E4286E}" srcOrd="1" destOrd="0" presId="urn:microsoft.com/office/officeart/2005/8/layout/list1"/>
    <dgm:cxn modelId="{AAA612E4-514F-4D52-BED1-59994878914A}" type="presParOf" srcId="{C24144C3-7166-4172-BC1C-9BE9DC037E2E}" destId="{A74CD8E7-5DD3-4855-9EF1-D1B65FE6F34E}" srcOrd="13" destOrd="0" presId="urn:microsoft.com/office/officeart/2005/8/layout/list1"/>
    <dgm:cxn modelId="{1D897C96-6AE3-4B47-BB26-3942C33FD9CE}" type="presParOf" srcId="{C24144C3-7166-4172-BC1C-9BE9DC037E2E}" destId="{6D387618-5E9F-44F3-862E-609F916DFD94}" srcOrd="14" destOrd="0" presId="urn:microsoft.com/office/officeart/2005/8/layout/list1"/>
    <dgm:cxn modelId="{88396BE7-59AF-4A54-BD6A-03BC390E9406}" type="presParOf" srcId="{C24144C3-7166-4172-BC1C-9BE9DC037E2E}" destId="{A38E6792-4727-4479-A479-30C0348276B6}" srcOrd="15" destOrd="0" presId="urn:microsoft.com/office/officeart/2005/8/layout/list1"/>
    <dgm:cxn modelId="{7ED09047-3CA0-4D7A-9003-E50F6D2E055A}" type="presParOf" srcId="{C24144C3-7166-4172-BC1C-9BE9DC037E2E}" destId="{A3CA175D-F527-42E6-AA98-974ECF1E4E73}" srcOrd="16" destOrd="0" presId="urn:microsoft.com/office/officeart/2005/8/layout/list1"/>
    <dgm:cxn modelId="{3203C2C2-4E6E-4BD0-B1C9-77418A317304}" type="presParOf" srcId="{A3CA175D-F527-42E6-AA98-974ECF1E4E73}" destId="{9D99E2D3-E807-4C0D-BBD6-EEBADD2C3EF3}" srcOrd="0" destOrd="0" presId="urn:microsoft.com/office/officeart/2005/8/layout/list1"/>
    <dgm:cxn modelId="{9E6165B9-89E7-490D-A5EE-1B66343D9E2F}" type="presParOf" srcId="{A3CA175D-F527-42E6-AA98-974ECF1E4E73}" destId="{2FC45A15-92C2-4DA7-87DF-244405268957}" srcOrd="1" destOrd="0" presId="urn:microsoft.com/office/officeart/2005/8/layout/list1"/>
    <dgm:cxn modelId="{F2DCB887-52F9-4D1C-9047-578B462717E4}" type="presParOf" srcId="{C24144C3-7166-4172-BC1C-9BE9DC037E2E}" destId="{241E4CC3-3C1F-4227-AC79-BFBBD8F6F765}" srcOrd="17" destOrd="0" presId="urn:microsoft.com/office/officeart/2005/8/layout/list1"/>
    <dgm:cxn modelId="{03DCDF44-0280-42B4-A09A-B5BEEB1E71AC}" type="presParOf" srcId="{C24144C3-7166-4172-BC1C-9BE9DC037E2E}" destId="{5087DB6B-7167-42DE-BFB4-E85F12CFF5C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29A7466-6741-4EFB-A13F-3ADDFFDC5B8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965DFCCD-E74B-40D1-9F2B-191F03FA4F50}">
      <dgm:prSet/>
      <dgm:spPr/>
      <dgm:t>
        <a:bodyPr/>
        <a:lstStyle/>
        <a:p>
          <a:r>
            <a:rPr lang="en-US" b="1" i="0" baseline="0"/>
            <a:t>Describe significant experiences that have contributed to your interest in pursuing a clinical doctorate (the DNP degree) at the University of Washington (UW) </a:t>
          </a:r>
          <a:endParaRPr lang="en-US"/>
        </a:p>
      </dgm:t>
    </dgm:pt>
    <dgm:pt modelId="{968B8C74-BDAB-4318-8EFD-C271C597CF1E}" type="parTrans" cxnId="{A8C8ACD0-CA7B-4B83-9FCD-28231D1EBBF2}">
      <dgm:prSet/>
      <dgm:spPr/>
      <dgm:t>
        <a:bodyPr/>
        <a:lstStyle/>
        <a:p>
          <a:endParaRPr lang="en-US"/>
        </a:p>
      </dgm:t>
    </dgm:pt>
    <dgm:pt modelId="{0044D74B-052C-4BBA-8EFA-CB086A72033B}" type="sibTrans" cxnId="{A8C8ACD0-CA7B-4B83-9FCD-28231D1EBBF2}">
      <dgm:prSet/>
      <dgm:spPr/>
      <dgm:t>
        <a:bodyPr/>
        <a:lstStyle/>
        <a:p>
          <a:endParaRPr lang="en-US"/>
        </a:p>
      </dgm:t>
    </dgm:pt>
    <dgm:pt modelId="{61C599B4-181C-40AF-9621-BF6072C59E31}">
      <dgm:prSet/>
      <dgm:spPr/>
      <dgm:t>
        <a:bodyPr/>
        <a:lstStyle/>
        <a:p>
          <a:r>
            <a:rPr lang="en-US" b="1" i="0" baseline="0"/>
            <a:t>Clearly specify outcomes you wish to gain from graduate/doctoral study above and beyond preparation for a specific role discussed in Essay #1.</a:t>
          </a:r>
          <a:endParaRPr lang="en-US"/>
        </a:p>
      </dgm:t>
    </dgm:pt>
    <dgm:pt modelId="{6F3BDCE1-F115-4A04-9420-9CD104BEC871}" type="parTrans" cxnId="{F773552B-E141-490B-BF93-D7171F42F480}">
      <dgm:prSet/>
      <dgm:spPr/>
      <dgm:t>
        <a:bodyPr/>
        <a:lstStyle/>
        <a:p>
          <a:endParaRPr lang="en-US"/>
        </a:p>
      </dgm:t>
    </dgm:pt>
    <dgm:pt modelId="{19E4DF73-3BFE-44E1-9D26-CCC1BD2B2115}" type="sibTrans" cxnId="{F773552B-E141-490B-BF93-D7171F42F480}">
      <dgm:prSet/>
      <dgm:spPr/>
      <dgm:t>
        <a:bodyPr/>
        <a:lstStyle/>
        <a:p>
          <a:endParaRPr lang="en-US"/>
        </a:p>
      </dgm:t>
    </dgm:pt>
    <dgm:pt modelId="{5A14F053-FD55-4C51-9675-46EC6CC65B09}">
      <dgm:prSet/>
      <dgm:spPr/>
      <dgm:t>
        <a:bodyPr/>
        <a:lstStyle/>
        <a:p>
          <a:r>
            <a:rPr lang="en-US" b="1" i="0" baseline="0"/>
            <a:t>clinical nurse specialist, nurse-midwife, nurse practitioner, population health nurse</a:t>
          </a:r>
          <a:endParaRPr lang="en-US"/>
        </a:p>
      </dgm:t>
    </dgm:pt>
    <dgm:pt modelId="{4EDC2E67-5426-43C7-91AF-855B5B15DA35}" type="parTrans" cxnId="{667E0815-F1A4-4D2F-827F-046FE6789DF1}">
      <dgm:prSet/>
      <dgm:spPr/>
      <dgm:t>
        <a:bodyPr/>
        <a:lstStyle/>
        <a:p>
          <a:endParaRPr lang="en-US"/>
        </a:p>
      </dgm:t>
    </dgm:pt>
    <dgm:pt modelId="{7D04AADE-B368-493B-ADEE-A4A3CF77684D}" type="sibTrans" cxnId="{667E0815-F1A4-4D2F-827F-046FE6789DF1}">
      <dgm:prSet/>
      <dgm:spPr/>
      <dgm:t>
        <a:bodyPr/>
        <a:lstStyle/>
        <a:p>
          <a:endParaRPr lang="en-US"/>
        </a:p>
      </dgm:t>
    </dgm:pt>
    <dgm:pt modelId="{5889CD0F-B732-47BC-ACA0-E2E92D427AFC}" type="pres">
      <dgm:prSet presAssocID="{E29A7466-6741-4EFB-A13F-3ADDFFDC5B86}" presName="root" presStyleCnt="0">
        <dgm:presLayoutVars>
          <dgm:dir/>
          <dgm:resizeHandles val="exact"/>
        </dgm:presLayoutVars>
      </dgm:prSet>
      <dgm:spPr/>
    </dgm:pt>
    <dgm:pt modelId="{E2A4EE72-A93C-46D5-9269-232BD925BC9E}" type="pres">
      <dgm:prSet presAssocID="{965DFCCD-E74B-40D1-9F2B-191F03FA4F50}" presName="compNode" presStyleCnt="0"/>
      <dgm:spPr/>
    </dgm:pt>
    <dgm:pt modelId="{D2F4C8B5-6B76-473A-AE3E-51D859F0964E}" type="pres">
      <dgm:prSet presAssocID="{965DFCCD-E74B-40D1-9F2B-191F03FA4F50}" presName="bgRect" presStyleLbl="bgShp" presStyleIdx="0" presStyleCnt="2"/>
      <dgm:spPr/>
    </dgm:pt>
    <dgm:pt modelId="{8CA10E22-9EAA-42EF-BE1F-0C9EC1D2668D}" type="pres">
      <dgm:prSet presAssocID="{965DFCCD-E74B-40D1-9F2B-191F03FA4F5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ploma Roll"/>
        </a:ext>
      </dgm:extLst>
    </dgm:pt>
    <dgm:pt modelId="{0C5993A0-BBAD-4AC9-B692-D489134FE3D2}" type="pres">
      <dgm:prSet presAssocID="{965DFCCD-E74B-40D1-9F2B-191F03FA4F50}" presName="spaceRect" presStyleCnt="0"/>
      <dgm:spPr/>
    </dgm:pt>
    <dgm:pt modelId="{334A30B5-3C0A-4A8F-810A-30D3B410F968}" type="pres">
      <dgm:prSet presAssocID="{965DFCCD-E74B-40D1-9F2B-191F03FA4F50}" presName="parTx" presStyleLbl="revTx" presStyleIdx="0" presStyleCnt="3">
        <dgm:presLayoutVars>
          <dgm:chMax val="0"/>
          <dgm:chPref val="0"/>
        </dgm:presLayoutVars>
      </dgm:prSet>
      <dgm:spPr/>
    </dgm:pt>
    <dgm:pt modelId="{AD71B46D-582D-44A0-BCD0-7F4004879C9E}" type="pres">
      <dgm:prSet presAssocID="{0044D74B-052C-4BBA-8EFA-CB086A72033B}" presName="sibTrans" presStyleCnt="0"/>
      <dgm:spPr/>
    </dgm:pt>
    <dgm:pt modelId="{0901D328-C8DA-434A-B4F4-27447AED32DC}" type="pres">
      <dgm:prSet presAssocID="{61C599B4-181C-40AF-9621-BF6072C59E31}" presName="compNode" presStyleCnt="0"/>
      <dgm:spPr/>
    </dgm:pt>
    <dgm:pt modelId="{7542153C-BCAA-43F6-A811-DE6749469142}" type="pres">
      <dgm:prSet presAssocID="{61C599B4-181C-40AF-9621-BF6072C59E31}" presName="bgRect" presStyleLbl="bgShp" presStyleIdx="1" presStyleCnt="2"/>
      <dgm:spPr/>
    </dgm:pt>
    <dgm:pt modelId="{C4101755-2921-42CF-871E-4262F0A8C499}" type="pres">
      <dgm:prSet presAssocID="{61C599B4-181C-40AF-9621-BF6072C59E3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aduation Cap"/>
        </a:ext>
      </dgm:extLst>
    </dgm:pt>
    <dgm:pt modelId="{DEC52F3E-4977-43CE-9652-829AB8D1C967}" type="pres">
      <dgm:prSet presAssocID="{61C599B4-181C-40AF-9621-BF6072C59E31}" presName="spaceRect" presStyleCnt="0"/>
      <dgm:spPr/>
    </dgm:pt>
    <dgm:pt modelId="{6C3F569A-EA7D-4468-B43C-CB69257B842E}" type="pres">
      <dgm:prSet presAssocID="{61C599B4-181C-40AF-9621-BF6072C59E31}" presName="parTx" presStyleLbl="revTx" presStyleIdx="1" presStyleCnt="3">
        <dgm:presLayoutVars>
          <dgm:chMax val="0"/>
          <dgm:chPref val="0"/>
        </dgm:presLayoutVars>
      </dgm:prSet>
      <dgm:spPr/>
    </dgm:pt>
    <dgm:pt modelId="{54D61B85-D3AF-4E6E-B2C4-435723CDEC3B}" type="pres">
      <dgm:prSet presAssocID="{61C599B4-181C-40AF-9621-BF6072C59E31}" presName="desTx" presStyleLbl="revTx" presStyleIdx="2" presStyleCnt="3">
        <dgm:presLayoutVars/>
      </dgm:prSet>
      <dgm:spPr/>
    </dgm:pt>
  </dgm:ptLst>
  <dgm:cxnLst>
    <dgm:cxn modelId="{667E0815-F1A4-4D2F-827F-046FE6789DF1}" srcId="{61C599B4-181C-40AF-9621-BF6072C59E31}" destId="{5A14F053-FD55-4C51-9675-46EC6CC65B09}" srcOrd="0" destOrd="0" parTransId="{4EDC2E67-5426-43C7-91AF-855B5B15DA35}" sibTransId="{7D04AADE-B368-493B-ADEE-A4A3CF77684D}"/>
    <dgm:cxn modelId="{F773552B-E141-490B-BF93-D7171F42F480}" srcId="{E29A7466-6741-4EFB-A13F-3ADDFFDC5B86}" destId="{61C599B4-181C-40AF-9621-BF6072C59E31}" srcOrd="1" destOrd="0" parTransId="{6F3BDCE1-F115-4A04-9420-9CD104BEC871}" sibTransId="{19E4DF73-3BFE-44E1-9D26-CCC1BD2B2115}"/>
    <dgm:cxn modelId="{3DE8C03E-3163-4A8E-9915-43F63EC9C085}" type="presOf" srcId="{965DFCCD-E74B-40D1-9F2B-191F03FA4F50}" destId="{334A30B5-3C0A-4A8F-810A-30D3B410F968}" srcOrd="0" destOrd="0" presId="urn:microsoft.com/office/officeart/2018/2/layout/IconVerticalSolidList"/>
    <dgm:cxn modelId="{24FB3D69-111F-4327-9C9F-D7A67A355D24}" type="presOf" srcId="{E29A7466-6741-4EFB-A13F-3ADDFFDC5B86}" destId="{5889CD0F-B732-47BC-ACA0-E2E92D427AFC}" srcOrd="0" destOrd="0" presId="urn:microsoft.com/office/officeart/2018/2/layout/IconVerticalSolidList"/>
    <dgm:cxn modelId="{BB12C78A-A6B9-44F0-AE6A-3BC33C6FDAE4}" type="presOf" srcId="{61C599B4-181C-40AF-9621-BF6072C59E31}" destId="{6C3F569A-EA7D-4468-B43C-CB69257B842E}" srcOrd="0" destOrd="0" presId="urn:microsoft.com/office/officeart/2018/2/layout/IconVerticalSolidList"/>
    <dgm:cxn modelId="{9760779F-DEBC-4780-8EE6-052ACCF58DE8}" type="presOf" srcId="{5A14F053-FD55-4C51-9675-46EC6CC65B09}" destId="{54D61B85-D3AF-4E6E-B2C4-435723CDEC3B}" srcOrd="0" destOrd="0" presId="urn:microsoft.com/office/officeart/2018/2/layout/IconVerticalSolidList"/>
    <dgm:cxn modelId="{A8C8ACD0-CA7B-4B83-9FCD-28231D1EBBF2}" srcId="{E29A7466-6741-4EFB-A13F-3ADDFFDC5B86}" destId="{965DFCCD-E74B-40D1-9F2B-191F03FA4F50}" srcOrd="0" destOrd="0" parTransId="{968B8C74-BDAB-4318-8EFD-C271C597CF1E}" sibTransId="{0044D74B-052C-4BBA-8EFA-CB086A72033B}"/>
    <dgm:cxn modelId="{1A848015-A8D9-44D9-AD03-B46804CCD60E}" type="presParOf" srcId="{5889CD0F-B732-47BC-ACA0-E2E92D427AFC}" destId="{E2A4EE72-A93C-46D5-9269-232BD925BC9E}" srcOrd="0" destOrd="0" presId="urn:microsoft.com/office/officeart/2018/2/layout/IconVerticalSolidList"/>
    <dgm:cxn modelId="{7C044C83-6E30-4B0E-8715-0C03A653B5C0}" type="presParOf" srcId="{E2A4EE72-A93C-46D5-9269-232BD925BC9E}" destId="{D2F4C8B5-6B76-473A-AE3E-51D859F0964E}" srcOrd="0" destOrd="0" presId="urn:microsoft.com/office/officeart/2018/2/layout/IconVerticalSolidList"/>
    <dgm:cxn modelId="{71987C65-7E21-41A9-9795-D1F60545089C}" type="presParOf" srcId="{E2A4EE72-A93C-46D5-9269-232BD925BC9E}" destId="{8CA10E22-9EAA-42EF-BE1F-0C9EC1D2668D}" srcOrd="1" destOrd="0" presId="urn:microsoft.com/office/officeart/2018/2/layout/IconVerticalSolidList"/>
    <dgm:cxn modelId="{80AF1044-DD1A-4FFF-AC5D-4B1325BA2776}" type="presParOf" srcId="{E2A4EE72-A93C-46D5-9269-232BD925BC9E}" destId="{0C5993A0-BBAD-4AC9-B692-D489134FE3D2}" srcOrd="2" destOrd="0" presId="urn:microsoft.com/office/officeart/2018/2/layout/IconVerticalSolidList"/>
    <dgm:cxn modelId="{3D1A26E7-B343-4901-8A41-7762629D8568}" type="presParOf" srcId="{E2A4EE72-A93C-46D5-9269-232BD925BC9E}" destId="{334A30B5-3C0A-4A8F-810A-30D3B410F968}" srcOrd="3" destOrd="0" presId="urn:microsoft.com/office/officeart/2018/2/layout/IconVerticalSolidList"/>
    <dgm:cxn modelId="{BADBE36F-5B86-4E6B-BD6D-B5CF7BB173E7}" type="presParOf" srcId="{5889CD0F-B732-47BC-ACA0-E2E92D427AFC}" destId="{AD71B46D-582D-44A0-BCD0-7F4004879C9E}" srcOrd="1" destOrd="0" presId="urn:microsoft.com/office/officeart/2018/2/layout/IconVerticalSolidList"/>
    <dgm:cxn modelId="{4D7B25D6-9769-4204-B78F-B0EAAF588771}" type="presParOf" srcId="{5889CD0F-B732-47BC-ACA0-E2E92D427AFC}" destId="{0901D328-C8DA-434A-B4F4-27447AED32DC}" srcOrd="2" destOrd="0" presId="urn:microsoft.com/office/officeart/2018/2/layout/IconVerticalSolidList"/>
    <dgm:cxn modelId="{83350F74-CC13-43AC-9DB5-45FDC50B0219}" type="presParOf" srcId="{0901D328-C8DA-434A-B4F4-27447AED32DC}" destId="{7542153C-BCAA-43F6-A811-DE6749469142}" srcOrd="0" destOrd="0" presId="urn:microsoft.com/office/officeart/2018/2/layout/IconVerticalSolidList"/>
    <dgm:cxn modelId="{1A764020-2F9D-4D41-B901-DD051C0772D3}" type="presParOf" srcId="{0901D328-C8DA-434A-B4F4-27447AED32DC}" destId="{C4101755-2921-42CF-871E-4262F0A8C499}" srcOrd="1" destOrd="0" presId="urn:microsoft.com/office/officeart/2018/2/layout/IconVerticalSolidList"/>
    <dgm:cxn modelId="{06A4FDF5-E9C0-4CCA-9A62-4B0CA5599E4A}" type="presParOf" srcId="{0901D328-C8DA-434A-B4F4-27447AED32DC}" destId="{DEC52F3E-4977-43CE-9652-829AB8D1C967}" srcOrd="2" destOrd="0" presId="urn:microsoft.com/office/officeart/2018/2/layout/IconVerticalSolidList"/>
    <dgm:cxn modelId="{81B2026C-F9D5-4AA1-9C7C-B1189923D040}" type="presParOf" srcId="{0901D328-C8DA-434A-B4F4-27447AED32DC}" destId="{6C3F569A-EA7D-4468-B43C-CB69257B842E}" srcOrd="3" destOrd="0" presId="urn:microsoft.com/office/officeart/2018/2/layout/IconVerticalSolidList"/>
    <dgm:cxn modelId="{51CEB6DC-9EB3-4A18-8962-FDD2EACC15B6}" type="presParOf" srcId="{0901D328-C8DA-434A-B4F4-27447AED32DC}" destId="{54D61B85-D3AF-4E6E-B2C4-435723CDEC3B}"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990FAC6-57DB-4755-9BD1-2E5566A0621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631D7888-C716-469F-983C-5C8BE8AA1012}">
      <dgm:prSet/>
      <dgm:spPr/>
      <dgm:t>
        <a:bodyPr/>
        <a:lstStyle/>
        <a:p>
          <a:r>
            <a:rPr lang="en-US" b="1" i="0" baseline="0"/>
            <a:t>Think about why doctoral study at the UW is the right place to facilitate your career goals</a:t>
          </a:r>
          <a:endParaRPr lang="en-US"/>
        </a:p>
      </dgm:t>
    </dgm:pt>
    <dgm:pt modelId="{63AE12BC-4F64-4859-8C1F-B2F0A8EAA996}" type="parTrans" cxnId="{56B0194F-C988-4456-8990-7F4E78F2BC39}">
      <dgm:prSet/>
      <dgm:spPr/>
      <dgm:t>
        <a:bodyPr/>
        <a:lstStyle/>
        <a:p>
          <a:endParaRPr lang="en-US"/>
        </a:p>
      </dgm:t>
    </dgm:pt>
    <dgm:pt modelId="{7020D643-063F-4545-A6DA-EAE00D2720F9}" type="sibTrans" cxnId="{56B0194F-C988-4456-8990-7F4E78F2BC39}">
      <dgm:prSet/>
      <dgm:spPr/>
      <dgm:t>
        <a:bodyPr/>
        <a:lstStyle/>
        <a:p>
          <a:endParaRPr lang="en-US"/>
        </a:p>
      </dgm:t>
    </dgm:pt>
    <dgm:pt modelId="{6A1EF9CF-E47D-4229-899A-B9C7F50EC894}">
      <dgm:prSet/>
      <dgm:spPr/>
      <dgm:t>
        <a:bodyPr/>
        <a:lstStyle/>
        <a:p>
          <a:r>
            <a:rPr lang="en-US" b="1" i="0" baseline="0"/>
            <a:t>Why is now the right time for you professionally and personally to make the commitment of time, energy, and resources that graduate school requires </a:t>
          </a:r>
          <a:endParaRPr lang="en-US"/>
        </a:p>
      </dgm:t>
    </dgm:pt>
    <dgm:pt modelId="{348F0D65-E02C-4F19-A90A-6733621E5033}" type="parTrans" cxnId="{A43D03D3-9C80-4E16-9345-615220C37D74}">
      <dgm:prSet/>
      <dgm:spPr/>
      <dgm:t>
        <a:bodyPr/>
        <a:lstStyle/>
        <a:p>
          <a:endParaRPr lang="en-US"/>
        </a:p>
      </dgm:t>
    </dgm:pt>
    <dgm:pt modelId="{F87CAE4E-997F-4795-AA8E-F356D4EDB859}" type="sibTrans" cxnId="{A43D03D3-9C80-4E16-9345-615220C37D74}">
      <dgm:prSet/>
      <dgm:spPr/>
      <dgm:t>
        <a:bodyPr/>
        <a:lstStyle/>
        <a:p>
          <a:endParaRPr lang="en-US"/>
        </a:p>
      </dgm:t>
    </dgm:pt>
    <dgm:pt modelId="{A935E4FD-764B-4076-9826-E75556671AD9}">
      <dgm:prSet/>
      <dgm:spPr/>
      <dgm:t>
        <a:bodyPr/>
        <a:lstStyle/>
        <a:p>
          <a:r>
            <a:rPr lang="en-US" b="1" i="0" baseline="0"/>
            <a:t>A good starting place for this essay is to look at the DNP Essentials and the UW DNP Program Goals outlined on the UW School of Nursing website</a:t>
          </a:r>
          <a:endParaRPr lang="en-US"/>
        </a:p>
      </dgm:t>
    </dgm:pt>
    <dgm:pt modelId="{A620D872-9FD6-4EE0-A5A3-82A27C4C26E8}" type="parTrans" cxnId="{C9C902AA-0004-4420-A7B7-5E42A881E9BB}">
      <dgm:prSet/>
      <dgm:spPr/>
      <dgm:t>
        <a:bodyPr/>
        <a:lstStyle/>
        <a:p>
          <a:endParaRPr lang="en-US"/>
        </a:p>
      </dgm:t>
    </dgm:pt>
    <dgm:pt modelId="{9E4AD5EE-BF86-4BEB-8419-BB88312863FE}" type="sibTrans" cxnId="{C9C902AA-0004-4420-A7B7-5E42A881E9BB}">
      <dgm:prSet/>
      <dgm:spPr/>
      <dgm:t>
        <a:bodyPr/>
        <a:lstStyle/>
        <a:p>
          <a:endParaRPr lang="en-US"/>
        </a:p>
      </dgm:t>
    </dgm:pt>
    <dgm:pt modelId="{76E8B294-757E-443B-8B6A-DFBD82FCA575}" type="pres">
      <dgm:prSet presAssocID="{2990FAC6-57DB-4755-9BD1-2E5566A06216}" presName="root" presStyleCnt="0">
        <dgm:presLayoutVars>
          <dgm:dir/>
          <dgm:resizeHandles val="exact"/>
        </dgm:presLayoutVars>
      </dgm:prSet>
      <dgm:spPr/>
    </dgm:pt>
    <dgm:pt modelId="{C0B70F9B-5A40-419A-B414-260B79B5C6BE}" type="pres">
      <dgm:prSet presAssocID="{631D7888-C716-469F-983C-5C8BE8AA1012}" presName="compNode" presStyleCnt="0"/>
      <dgm:spPr/>
    </dgm:pt>
    <dgm:pt modelId="{19795AF7-3E1E-4CB9-8356-29A9A635D43C}" type="pres">
      <dgm:prSet presAssocID="{631D7888-C716-469F-983C-5C8BE8AA1012}" presName="bgRect" presStyleLbl="bgShp" presStyleIdx="0" presStyleCnt="3"/>
      <dgm:spPr/>
    </dgm:pt>
    <dgm:pt modelId="{2C2DAA8C-A2BC-4747-B779-E0937BF16FA4}" type="pres">
      <dgm:prSet presAssocID="{631D7888-C716-469F-983C-5C8BE8AA101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E2B933FF-FC20-4928-BC78-A6C7B7928D72}" type="pres">
      <dgm:prSet presAssocID="{631D7888-C716-469F-983C-5C8BE8AA1012}" presName="spaceRect" presStyleCnt="0"/>
      <dgm:spPr/>
    </dgm:pt>
    <dgm:pt modelId="{46DE2DEE-4195-4E3A-A621-CC821D7A897D}" type="pres">
      <dgm:prSet presAssocID="{631D7888-C716-469F-983C-5C8BE8AA1012}" presName="parTx" presStyleLbl="revTx" presStyleIdx="0" presStyleCnt="3">
        <dgm:presLayoutVars>
          <dgm:chMax val="0"/>
          <dgm:chPref val="0"/>
        </dgm:presLayoutVars>
      </dgm:prSet>
      <dgm:spPr/>
    </dgm:pt>
    <dgm:pt modelId="{CAEB6088-A5B8-49FE-A273-BA00C2C47C16}" type="pres">
      <dgm:prSet presAssocID="{7020D643-063F-4545-A6DA-EAE00D2720F9}" presName="sibTrans" presStyleCnt="0"/>
      <dgm:spPr/>
    </dgm:pt>
    <dgm:pt modelId="{E0079333-B06B-4B20-B3C6-4A82D90A13AF}" type="pres">
      <dgm:prSet presAssocID="{6A1EF9CF-E47D-4229-899A-B9C7F50EC894}" presName="compNode" presStyleCnt="0"/>
      <dgm:spPr/>
    </dgm:pt>
    <dgm:pt modelId="{F5A17D8A-E195-4EC9-95A9-72892B4EFD2C}" type="pres">
      <dgm:prSet presAssocID="{6A1EF9CF-E47D-4229-899A-B9C7F50EC894}" presName="bgRect" presStyleLbl="bgShp" presStyleIdx="1" presStyleCnt="3"/>
      <dgm:spPr/>
    </dgm:pt>
    <dgm:pt modelId="{6A122839-897D-486E-993E-843CCFFCB980}" type="pres">
      <dgm:prSet presAssocID="{6A1EF9CF-E47D-4229-899A-B9C7F50EC89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1CA21014-F42E-496E-8CCC-143F56D096DC}" type="pres">
      <dgm:prSet presAssocID="{6A1EF9CF-E47D-4229-899A-B9C7F50EC894}" presName="spaceRect" presStyleCnt="0"/>
      <dgm:spPr/>
    </dgm:pt>
    <dgm:pt modelId="{E9136712-97F4-4EBB-A826-B99391D2EDD2}" type="pres">
      <dgm:prSet presAssocID="{6A1EF9CF-E47D-4229-899A-B9C7F50EC894}" presName="parTx" presStyleLbl="revTx" presStyleIdx="1" presStyleCnt="3">
        <dgm:presLayoutVars>
          <dgm:chMax val="0"/>
          <dgm:chPref val="0"/>
        </dgm:presLayoutVars>
      </dgm:prSet>
      <dgm:spPr/>
    </dgm:pt>
    <dgm:pt modelId="{74716EB9-E6F0-438C-9700-26FA92164BC8}" type="pres">
      <dgm:prSet presAssocID="{F87CAE4E-997F-4795-AA8E-F356D4EDB859}" presName="sibTrans" presStyleCnt="0"/>
      <dgm:spPr/>
    </dgm:pt>
    <dgm:pt modelId="{56DF4697-E376-476D-863C-95DBD42CD48A}" type="pres">
      <dgm:prSet presAssocID="{A935E4FD-764B-4076-9826-E75556671AD9}" presName="compNode" presStyleCnt="0"/>
      <dgm:spPr/>
    </dgm:pt>
    <dgm:pt modelId="{EDADC584-A146-4CD9-8027-37A4862C5645}" type="pres">
      <dgm:prSet presAssocID="{A935E4FD-764B-4076-9826-E75556671AD9}" presName="bgRect" presStyleLbl="bgShp" presStyleIdx="2" presStyleCnt="3"/>
      <dgm:spPr/>
    </dgm:pt>
    <dgm:pt modelId="{3C9E73A5-F12C-49E1-AA38-7A0D461C93A9}" type="pres">
      <dgm:prSet presAssocID="{A935E4FD-764B-4076-9826-E75556671AD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6F40AC31-4184-4B01-B323-72E0444EF4F8}" type="pres">
      <dgm:prSet presAssocID="{A935E4FD-764B-4076-9826-E75556671AD9}" presName="spaceRect" presStyleCnt="0"/>
      <dgm:spPr/>
    </dgm:pt>
    <dgm:pt modelId="{4D923F7F-7678-436F-8FC8-CA37604047FD}" type="pres">
      <dgm:prSet presAssocID="{A935E4FD-764B-4076-9826-E75556671AD9}" presName="parTx" presStyleLbl="revTx" presStyleIdx="2" presStyleCnt="3">
        <dgm:presLayoutVars>
          <dgm:chMax val="0"/>
          <dgm:chPref val="0"/>
        </dgm:presLayoutVars>
      </dgm:prSet>
      <dgm:spPr/>
    </dgm:pt>
  </dgm:ptLst>
  <dgm:cxnLst>
    <dgm:cxn modelId="{532C3903-F033-4D56-B5E1-14392C9976F4}" type="presOf" srcId="{6A1EF9CF-E47D-4229-899A-B9C7F50EC894}" destId="{E9136712-97F4-4EBB-A826-B99391D2EDD2}" srcOrd="0" destOrd="0" presId="urn:microsoft.com/office/officeart/2018/2/layout/IconVerticalSolidList"/>
    <dgm:cxn modelId="{92C83C21-9139-412C-901A-68DD597F89C4}" type="presOf" srcId="{631D7888-C716-469F-983C-5C8BE8AA1012}" destId="{46DE2DEE-4195-4E3A-A621-CC821D7A897D}" srcOrd="0" destOrd="0" presId="urn:microsoft.com/office/officeart/2018/2/layout/IconVerticalSolidList"/>
    <dgm:cxn modelId="{7AEA333C-4FD6-4C4F-9F2E-07286F8D40BF}" type="presOf" srcId="{2990FAC6-57DB-4755-9BD1-2E5566A06216}" destId="{76E8B294-757E-443B-8B6A-DFBD82FCA575}" srcOrd="0" destOrd="0" presId="urn:microsoft.com/office/officeart/2018/2/layout/IconVerticalSolidList"/>
    <dgm:cxn modelId="{56B0194F-C988-4456-8990-7F4E78F2BC39}" srcId="{2990FAC6-57DB-4755-9BD1-2E5566A06216}" destId="{631D7888-C716-469F-983C-5C8BE8AA1012}" srcOrd="0" destOrd="0" parTransId="{63AE12BC-4F64-4859-8C1F-B2F0A8EAA996}" sibTransId="{7020D643-063F-4545-A6DA-EAE00D2720F9}"/>
    <dgm:cxn modelId="{655CE177-E983-4DE8-82F2-011E7662F4D0}" type="presOf" srcId="{A935E4FD-764B-4076-9826-E75556671AD9}" destId="{4D923F7F-7678-436F-8FC8-CA37604047FD}" srcOrd="0" destOrd="0" presId="urn:microsoft.com/office/officeart/2018/2/layout/IconVerticalSolidList"/>
    <dgm:cxn modelId="{C9C902AA-0004-4420-A7B7-5E42A881E9BB}" srcId="{2990FAC6-57DB-4755-9BD1-2E5566A06216}" destId="{A935E4FD-764B-4076-9826-E75556671AD9}" srcOrd="2" destOrd="0" parTransId="{A620D872-9FD6-4EE0-A5A3-82A27C4C26E8}" sibTransId="{9E4AD5EE-BF86-4BEB-8419-BB88312863FE}"/>
    <dgm:cxn modelId="{A43D03D3-9C80-4E16-9345-615220C37D74}" srcId="{2990FAC6-57DB-4755-9BD1-2E5566A06216}" destId="{6A1EF9CF-E47D-4229-899A-B9C7F50EC894}" srcOrd="1" destOrd="0" parTransId="{348F0D65-E02C-4F19-A90A-6733621E5033}" sibTransId="{F87CAE4E-997F-4795-AA8E-F356D4EDB859}"/>
    <dgm:cxn modelId="{B24DDFD0-BED8-4F5F-8D59-60D5298E3BA6}" type="presParOf" srcId="{76E8B294-757E-443B-8B6A-DFBD82FCA575}" destId="{C0B70F9B-5A40-419A-B414-260B79B5C6BE}" srcOrd="0" destOrd="0" presId="urn:microsoft.com/office/officeart/2018/2/layout/IconVerticalSolidList"/>
    <dgm:cxn modelId="{C43494BD-87FF-4FAE-B944-78414A9B802C}" type="presParOf" srcId="{C0B70F9B-5A40-419A-B414-260B79B5C6BE}" destId="{19795AF7-3E1E-4CB9-8356-29A9A635D43C}" srcOrd="0" destOrd="0" presId="urn:microsoft.com/office/officeart/2018/2/layout/IconVerticalSolidList"/>
    <dgm:cxn modelId="{E9451E83-1DE2-4891-A44D-ACA775856180}" type="presParOf" srcId="{C0B70F9B-5A40-419A-B414-260B79B5C6BE}" destId="{2C2DAA8C-A2BC-4747-B779-E0937BF16FA4}" srcOrd="1" destOrd="0" presId="urn:microsoft.com/office/officeart/2018/2/layout/IconVerticalSolidList"/>
    <dgm:cxn modelId="{BF7C5AB0-DA3F-41F2-B8FF-D43B95CC4D0C}" type="presParOf" srcId="{C0B70F9B-5A40-419A-B414-260B79B5C6BE}" destId="{E2B933FF-FC20-4928-BC78-A6C7B7928D72}" srcOrd="2" destOrd="0" presId="urn:microsoft.com/office/officeart/2018/2/layout/IconVerticalSolidList"/>
    <dgm:cxn modelId="{FAE898E0-B541-48CE-9AE1-011F92CA77ED}" type="presParOf" srcId="{C0B70F9B-5A40-419A-B414-260B79B5C6BE}" destId="{46DE2DEE-4195-4E3A-A621-CC821D7A897D}" srcOrd="3" destOrd="0" presId="urn:microsoft.com/office/officeart/2018/2/layout/IconVerticalSolidList"/>
    <dgm:cxn modelId="{582BBAC6-ED85-42E5-B849-D3089FCFB9AA}" type="presParOf" srcId="{76E8B294-757E-443B-8B6A-DFBD82FCA575}" destId="{CAEB6088-A5B8-49FE-A273-BA00C2C47C16}" srcOrd="1" destOrd="0" presId="urn:microsoft.com/office/officeart/2018/2/layout/IconVerticalSolidList"/>
    <dgm:cxn modelId="{814DDC04-0CD3-4EE9-A75A-B439F74A8C67}" type="presParOf" srcId="{76E8B294-757E-443B-8B6A-DFBD82FCA575}" destId="{E0079333-B06B-4B20-B3C6-4A82D90A13AF}" srcOrd="2" destOrd="0" presId="urn:microsoft.com/office/officeart/2018/2/layout/IconVerticalSolidList"/>
    <dgm:cxn modelId="{6164CB2B-B079-4E80-A304-00CD90834D6F}" type="presParOf" srcId="{E0079333-B06B-4B20-B3C6-4A82D90A13AF}" destId="{F5A17D8A-E195-4EC9-95A9-72892B4EFD2C}" srcOrd="0" destOrd="0" presId="urn:microsoft.com/office/officeart/2018/2/layout/IconVerticalSolidList"/>
    <dgm:cxn modelId="{F6A51B75-7573-40BD-9DDA-ADE821B14593}" type="presParOf" srcId="{E0079333-B06B-4B20-B3C6-4A82D90A13AF}" destId="{6A122839-897D-486E-993E-843CCFFCB980}" srcOrd="1" destOrd="0" presId="urn:microsoft.com/office/officeart/2018/2/layout/IconVerticalSolidList"/>
    <dgm:cxn modelId="{F231C0AF-462F-4925-81E1-47BD113AA9F8}" type="presParOf" srcId="{E0079333-B06B-4B20-B3C6-4A82D90A13AF}" destId="{1CA21014-F42E-496E-8CCC-143F56D096DC}" srcOrd="2" destOrd="0" presId="urn:microsoft.com/office/officeart/2018/2/layout/IconVerticalSolidList"/>
    <dgm:cxn modelId="{3E83AF02-1DD0-4B8B-B5A2-448623395CAE}" type="presParOf" srcId="{E0079333-B06B-4B20-B3C6-4A82D90A13AF}" destId="{E9136712-97F4-4EBB-A826-B99391D2EDD2}" srcOrd="3" destOrd="0" presId="urn:microsoft.com/office/officeart/2018/2/layout/IconVerticalSolidList"/>
    <dgm:cxn modelId="{090E97F3-2444-4A6D-B619-DFAA893E462E}" type="presParOf" srcId="{76E8B294-757E-443B-8B6A-DFBD82FCA575}" destId="{74716EB9-E6F0-438C-9700-26FA92164BC8}" srcOrd="3" destOrd="0" presId="urn:microsoft.com/office/officeart/2018/2/layout/IconVerticalSolidList"/>
    <dgm:cxn modelId="{91E8A03E-C522-41E2-9F21-1768FFD31B28}" type="presParOf" srcId="{76E8B294-757E-443B-8B6A-DFBD82FCA575}" destId="{56DF4697-E376-476D-863C-95DBD42CD48A}" srcOrd="4" destOrd="0" presId="urn:microsoft.com/office/officeart/2018/2/layout/IconVerticalSolidList"/>
    <dgm:cxn modelId="{ED06BB00-FFFD-4276-9983-73BB2EEDBDCC}" type="presParOf" srcId="{56DF4697-E376-476D-863C-95DBD42CD48A}" destId="{EDADC584-A146-4CD9-8027-37A4862C5645}" srcOrd="0" destOrd="0" presId="urn:microsoft.com/office/officeart/2018/2/layout/IconVerticalSolidList"/>
    <dgm:cxn modelId="{4125F060-4647-4212-AE78-091559F8E081}" type="presParOf" srcId="{56DF4697-E376-476D-863C-95DBD42CD48A}" destId="{3C9E73A5-F12C-49E1-AA38-7A0D461C93A9}" srcOrd="1" destOrd="0" presId="urn:microsoft.com/office/officeart/2018/2/layout/IconVerticalSolidList"/>
    <dgm:cxn modelId="{E8DCE36D-32AA-4B72-B4AF-B8299D300BBD}" type="presParOf" srcId="{56DF4697-E376-476D-863C-95DBD42CD48A}" destId="{6F40AC31-4184-4B01-B323-72E0444EF4F8}" srcOrd="2" destOrd="0" presId="urn:microsoft.com/office/officeart/2018/2/layout/IconVerticalSolidList"/>
    <dgm:cxn modelId="{83F65E5F-E614-480B-8541-DB3DF72E5207}" type="presParOf" srcId="{56DF4697-E376-476D-863C-95DBD42CD48A}" destId="{4D923F7F-7678-436F-8FC8-CA37604047F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A7BF186-95DF-4697-86FE-F92C522BBF6F}"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9EBC0C0B-EBA5-4412-89C4-EAB8E8153C1B}">
      <dgm:prSet/>
      <dgm:spPr/>
      <dgm:t>
        <a:bodyPr/>
        <a:lstStyle/>
        <a:p>
          <a:r>
            <a:rPr lang="en-US"/>
            <a:t>Briefly describe a situation in which a team you were or are on did not work effectively to meet the healthcare outcome(s) of a patient/client, group, or population served. </a:t>
          </a:r>
        </a:p>
      </dgm:t>
    </dgm:pt>
    <dgm:pt modelId="{E086646B-C6C8-4850-9B38-AA953AAAB68B}" type="parTrans" cxnId="{AE512183-5413-4A02-AF12-9388319FCC63}">
      <dgm:prSet/>
      <dgm:spPr/>
      <dgm:t>
        <a:bodyPr/>
        <a:lstStyle/>
        <a:p>
          <a:endParaRPr lang="en-US"/>
        </a:p>
      </dgm:t>
    </dgm:pt>
    <dgm:pt modelId="{9DAEFB61-069C-4A27-8BC2-04017735C8F8}" type="sibTrans" cxnId="{AE512183-5413-4A02-AF12-9388319FCC63}">
      <dgm:prSet/>
      <dgm:spPr/>
      <dgm:t>
        <a:bodyPr/>
        <a:lstStyle/>
        <a:p>
          <a:endParaRPr lang="en-US"/>
        </a:p>
      </dgm:t>
    </dgm:pt>
    <dgm:pt modelId="{BA5ADA09-E5F1-4839-AA8E-9C521477C457}">
      <dgm:prSet/>
      <dgm:spPr/>
      <dgm:t>
        <a:bodyPr/>
        <a:lstStyle/>
        <a:p>
          <a:r>
            <a:rPr lang="en-US"/>
            <a:t>Reflect on what you as a team member could have done differently and describe an alternative approach.</a:t>
          </a:r>
        </a:p>
      </dgm:t>
    </dgm:pt>
    <dgm:pt modelId="{4F13CD6C-8AAA-44EF-B564-758C48ED9338}" type="parTrans" cxnId="{CBB8548C-7BCA-4E4C-9C5D-B8AA19E2455A}">
      <dgm:prSet/>
      <dgm:spPr/>
      <dgm:t>
        <a:bodyPr/>
        <a:lstStyle/>
        <a:p>
          <a:endParaRPr lang="en-US"/>
        </a:p>
      </dgm:t>
    </dgm:pt>
    <dgm:pt modelId="{60AF1455-6D41-4130-8107-1F84618CA4BE}" type="sibTrans" cxnId="{CBB8548C-7BCA-4E4C-9C5D-B8AA19E2455A}">
      <dgm:prSet/>
      <dgm:spPr/>
      <dgm:t>
        <a:bodyPr/>
        <a:lstStyle/>
        <a:p>
          <a:endParaRPr lang="en-US"/>
        </a:p>
      </dgm:t>
    </dgm:pt>
    <dgm:pt modelId="{58847052-FFA8-4A8F-8E18-E92C471F6F62}" type="pres">
      <dgm:prSet presAssocID="{5A7BF186-95DF-4697-86FE-F92C522BBF6F}" presName="root" presStyleCnt="0">
        <dgm:presLayoutVars>
          <dgm:dir/>
          <dgm:resizeHandles val="exact"/>
        </dgm:presLayoutVars>
      </dgm:prSet>
      <dgm:spPr/>
    </dgm:pt>
    <dgm:pt modelId="{71553E77-F51E-4B2D-96BA-07E4C416EC02}" type="pres">
      <dgm:prSet presAssocID="{9EBC0C0B-EBA5-4412-89C4-EAB8E8153C1B}" presName="compNode" presStyleCnt="0"/>
      <dgm:spPr/>
    </dgm:pt>
    <dgm:pt modelId="{D162CB94-4CDA-474A-BF2F-EF374BCBEF6A}" type="pres">
      <dgm:prSet presAssocID="{9EBC0C0B-EBA5-4412-89C4-EAB8E8153C1B}" presName="bgRect" presStyleLbl="bgShp" presStyleIdx="0" presStyleCnt="2"/>
      <dgm:spPr/>
    </dgm:pt>
    <dgm:pt modelId="{7A7E7E18-831F-4D4B-B2E6-E9A11D9076F0}" type="pres">
      <dgm:prSet presAssocID="{9EBC0C0B-EBA5-4412-89C4-EAB8E8153C1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46480875-149D-433E-AF58-CEC48ED451EF}" type="pres">
      <dgm:prSet presAssocID="{9EBC0C0B-EBA5-4412-89C4-EAB8E8153C1B}" presName="spaceRect" presStyleCnt="0"/>
      <dgm:spPr/>
    </dgm:pt>
    <dgm:pt modelId="{5184DFCF-422E-46BE-BB04-880FF15BC8E2}" type="pres">
      <dgm:prSet presAssocID="{9EBC0C0B-EBA5-4412-89C4-EAB8E8153C1B}" presName="parTx" presStyleLbl="revTx" presStyleIdx="0" presStyleCnt="2">
        <dgm:presLayoutVars>
          <dgm:chMax val="0"/>
          <dgm:chPref val="0"/>
        </dgm:presLayoutVars>
      </dgm:prSet>
      <dgm:spPr/>
    </dgm:pt>
    <dgm:pt modelId="{EC35537F-D19F-446A-8E3B-036CB91C76FB}" type="pres">
      <dgm:prSet presAssocID="{9DAEFB61-069C-4A27-8BC2-04017735C8F8}" presName="sibTrans" presStyleCnt="0"/>
      <dgm:spPr/>
    </dgm:pt>
    <dgm:pt modelId="{A5026265-A207-40CD-B3D6-256420618700}" type="pres">
      <dgm:prSet presAssocID="{BA5ADA09-E5F1-4839-AA8E-9C521477C457}" presName="compNode" presStyleCnt="0"/>
      <dgm:spPr/>
    </dgm:pt>
    <dgm:pt modelId="{A05704EC-A15A-4FA3-A092-E1638DB39C86}" type="pres">
      <dgm:prSet presAssocID="{BA5ADA09-E5F1-4839-AA8E-9C521477C457}" presName="bgRect" presStyleLbl="bgShp" presStyleIdx="1" presStyleCnt="2"/>
      <dgm:spPr/>
    </dgm:pt>
    <dgm:pt modelId="{49547483-6C5C-4C9D-84A7-37F69E842D08}" type="pres">
      <dgm:prSet presAssocID="{BA5ADA09-E5F1-4839-AA8E-9C521477C45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62678F52-0904-4B93-979F-C2F1B6E1258C}" type="pres">
      <dgm:prSet presAssocID="{BA5ADA09-E5F1-4839-AA8E-9C521477C457}" presName="spaceRect" presStyleCnt="0"/>
      <dgm:spPr/>
    </dgm:pt>
    <dgm:pt modelId="{FF7EC97E-E572-4FC9-86F4-68FFAF5D07B7}" type="pres">
      <dgm:prSet presAssocID="{BA5ADA09-E5F1-4839-AA8E-9C521477C457}" presName="parTx" presStyleLbl="revTx" presStyleIdx="1" presStyleCnt="2">
        <dgm:presLayoutVars>
          <dgm:chMax val="0"/>
          <dgm:chPref val="0"/>
        </dgm:presLayoutVars>
      </dgm:prSet>
      <dgm:spPr/>
    </dgm:pt>
  </dgm:ptLst>
  <dgm:cxnLst>
    <dgm:cxn modelId="{E847D727-4255-4CC2-8F40-FBD09A3D8CED}" type="presOf" srcId="{5A7BF186-95DF-4697-86FE-F92C522BBF6F}" destId="{58847052-FFA8-4A8F-8E18-E92C471F6F62}" srcOrd="0" destOrd="0" presId="urn:microsoft.com/office/officeart/2018/2/layout/IconVerticalSolidList"/>
    <dgm:cxn modelId="{3A210560-EFB3-484A-A3B6-119A2F1FDBB6}" type="presOf" srcId="{BA5ADA09-E5F1-4839-AA8E-9C521477C457}" destId="{FF7EC97E-E572-4FC9-86F4-68FFAF5D07B7}" srcOrd="0" destOrd="0" presId="urn:microsoft.com/office/officeart/2018/2/layout/IconVerticalSolidList"/>
    <dgm:cxn modelId="{AE512183-5413-4A02-AF12-9388319FCC63}" srcId="{5A7BF186-95DF-4697-86FE-F92C522BBF6F}" destId="{9EBC0C0B-EBA5-4412-89C4-EAB8E8153C1B}" srcOrd="0" destOrd="0" parTransId="{E086646B-C6C8-4850-9B38-AA953AAAB68B}" sibTransId="{9DAEFB61-069C-4A27-8BC2-04017735C8F8}"/>
    <dgm:cxn modelId="{CBB8548C-7BCA-4E4C-9C5D-B8AA19E2455A}" srcId="{5A7BF186-95DF-4697-86FE-F92C522BBF6F}" destId="{BA5ADA09-E5F1-4839-AA8E-9C521477C457}" srcOrd="1" destOrd="0" parTransId="{4F13CD6C-8AAA-44EF-B564-758C48ED9338}" sibTransId="{60AF1455-6D41-4130-8107-1F84618CA4BE}"/>
    <dgm:cxn modelId="{F21678AB-9715-4510-87EF-A4CFCA0B8BB5}" type="presOf" srcId="{9EBC0C0B-EBA5-4412-89C4-EAB8E8153C1B}" destId="{5184DFCF-422E-46BE-BB04-880FF15BC8E2}" srcOrd="0" destOrd="0" presId="urn:microsoft.com/office/officeart/2018/2/layout/IconVerticalSolidList"/>
    <dgm:cxn modelId="{8AD96433-3B3B-4AF5-B081-5A85443BAF10}" type="presParOf" srcId="{58847052-FFA8-4A8F-8E18-E92C471F6F62}" destId="{71553E77-F51E-4B2D-96BA-07E4C416EC02}" srcOrd="0" destOrd="0" presId="urn:microsoft.com/office/officeart/2018/2/layout/IconVerticalSolidList"/>
    <dgm:cxn modelId="{0625909A-508E-4656-8CC5-90A7044909BF}" type="presParOf" srcId="{71553E77-F51E-4B2D-96BA-07E4C416EC02}" destId="{D162CB94-4CDA-474A-BF2F-EF374BCBEF6A}" srcOrd="0" destOrd="0" presId="urn:microsoft.com/office/officeart/2018/2/layout/IconVerticalSolidList"/>
    <dgm:cxn modelId="{1A5BAF09-7DD4-429C-828C-D82FDD8C4984}" type="presParOf" srcId="{71553E77-F51E-4B2D-96BA-07E4C416EC02}" destId="{7A7E7E18-831F-4D4B-B2E6-E9A11D9076F0}" srcOrd="1" destOrd="0" presId="urn:microsoft.com/office/officeart/2018/2/layout/IconVerticalSolidList"/>
    <dgm:cxn modelId="{9DCD8ADC-191C-4D28-9FE4-A80C31C430A2}" type="presParOf" srcId="{71553E77-F51E-4B2D-96BA-07E4C416EC02}" destId="{46480875-149D-433E-AF58-CEC48ED451EF}" srcOrd="2" destOrd="0" presId="urn:microsoft.com/office/officeart/2018/2/layout/IconVerticalSolidList"/>
    <dgm:cxn modelId="{6950DDCD-FEF0-494F-8FBC-6D3114562C68}" type="presParOf" srcId="{71553E77-F51E-4B2D-96BA-07E4C416EC02}" destId="{5184DFCF-422E-46BE-BB04-880FF15BC8E2}" srcOrd="3" destOrd="0" presId="urn:microsoft.com/office/officeart/2018/2/layout/IconVerticalSolidList"/>
    <dgm:cxn modelId="{E89FA50A-FC6F-40B4-8178-A211DAC1EE11}" type="presParOf" srcId="{58847052-FFA8-4A8F-8E18-E92C471F6F62}" destId="{EC35537F-D19F-446A-8E3B-036CB91C76FB}" srcOrd="1" destOrd="0" presId="urn:microsoft.com/office/officeart/2018/2/layout/IconVerticalSolidList"/>
    <dgm:cxn modelId="{CAF7FD9D-7470-4859-9007-4496B4C1F7ED}" type="presParOf" srcId="{58847052-FFA8-4A8F-8E18-E92C471F6F62}" destId="{A5026265-A207-40CD-B3D6-256420618700}" srcOrd="2" destOrd="0" presId="urn:microsoft.com/office/officeart/2018/2/layout/IconVerticalSolidList"/>
    <dgm:cxn modelId="{D146505F-B8C5-4DBB-A517-D7334F18153C}" type="presParOf" srcId="{A5026265-A207-40CD-B3D6-256420618700}" destId="{A05704EC-A15A-4FA3-A092-E1638DB39C86}" srcOrd="0" destOrd="0" presId="urn:microsoft.com/office/officeart/2018/2/layout/IconVerticalSolidList"/>
    <dgm:cxn modelId="{7380C882-6CB5-4EF7-928D-6E51267324EE}" type="presParOf" srcId="{A5026265-A207-40CD-B3D6-256420618700}" destId="{49547483-6C5C-4C9D-84A7-37F69E842D08}" srcOrd="1" destOrd="0" presId="urn:microsoft.com/office/officeart/2018/2/layout/IconVerticalSolidList"/>
    <dgm:cxn modelId="{28F55F24-40A2-482A-96CE-47958C355671}" type="presParOf" srcId="{A5026265-A207-40CD-B3D6-256420618700}" destId="{62678F52-0904-4B93-979F-C2F1B6E1258C}" srcOrd="2" destOrd="0" presId="urn:microsoft.com/office/officeart/2018/2/layout/IconVerticalSolidList"/>
    <dgm:cxn modelId="{DD24C602-48F5-478A-A757-F91C41B95A0A}" type="presParOf" srcId="{A5026265-A207-40CD-B3D6-256420618700}" destId="{FF7EC97E-E572-4FC9-86F4-68FFAF5D07B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E9D2B13-F4C5-43D7-9FB6-631F4A80E75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2BF9251-E78D-4E86-9642-89FCB56EA9D1}">
      <dgm:prSet/>
      <dgm:spPr/>
      <dgm:t>
        <a:bodyPr/>
        <a:lstStyle/>
        <a:p>
          <a:r>
            <a:rPr lang="en-US" b="1" i="0" baseline="0"/>
            <a:t>Background information about yourself that you want to share</a:t>
          </a:r>
          <a:endParaRPr lang="en-US"/>
        </a:p>
      </dgm:t>
    </dgm:pt>
    <dgm:pt modelId="{47FDE031-06F9-48BC-AB11-1CCAB67192B0}" type="parTrans" cxnId="{8064A00C-D4E2-4998-8D89-C9E0062CAF97}">
      <dgm:prSet/>
      <dgm:spPr/>
      <dgm:t>
        <a:bodyPr/>
        <a:lstStyle/>
        <a:p>
          <a:endParaRPr lang="en-US"/>
        </a:p>
      </dgm:t>
    </dgm:pt>
    <dgm:pt modelId="{134C8F3C-0296-41B5-9701-848D3128B475}" type="sibTrans" cxnId="{8064A00C-D4E2-4998-8D89-C9E0062CAF97}">
      <dgm:prSet/>
      <dgm:spPr/>
      <dgm:t>
        <a:bodyPr/>
        <a:lstStyle/>
        <a:p>
          <a:endParaRPr lang="en-US"/>
        </a:p>
      </dgm:t>
    </dgm:pt>
    <dgm:pt modelId="{3057DB9D-BEB6-418F-82A0-AC8F5488FAF8}">
      <dgm:prSet/>
      <dgm:spPr/>
      <dgm:t>
        <a:bodyPr/>
        <a:lstStyle/>
        <a:p>
          <a:r>
            <a:rPr lang="en-US" b="1" i="0" baseline="0"/>
            <a:t>Information that you feel is relevant that is not reflected in other parts of your application</a:t>
          </a:r>
          <a:endParaRPr lang="en-US"/>
        </a:p>
      </dgm:t>
    </dgm:pt>
    <dgm:pt modelId="{1C97C66C-1C4F-4E10-8229-B11EDCCDECB0}" type="parTrans" cxnId="{7C34BF64-1646-4FF5-B298-597B60EB5057}">
      <dgm:prSet/>
      <dgm:spPr/>
      <dgm:t>
        <a:bodyPr/>
        <a:lstStyle/>
        <a:p>
          <a:endParaRPr lang="en-US"/>
        </a:p>
      </dgm:t>
    </dgm:pt>
    <dgm:pt modelId="{BC409CB1-6440-46BC-8492-8A4B732AE550}" type="sibTrans" cxnId="{7C34BF64-1646-4FF5-B298-597B60EB5057}">
      <dgm:prSet/>
      <dgm:spPr/>
      <dgm:t>
        <a:bodyPr/>
        <a:lstStyle/>
        <a:p>
          <a:endParaRPr lang="en-US"/>
        </a:p>
      </dgm:t>
    </dgm:pt>
    <dgm:pt modelId="{1A996790-8FE2-4C1D-85C6-118AAFBC8942}">
      <dgm:prSet/>
      <dgm:spPr/>
      <dgm:t>
        <a:bodyPr/>
        <a:lstStyle/>
        <a:p>
          <a:r>
            <a:rPr lang="en-US" b="1" i="0" baseline="0"/>
            <a:t>Transcripts</a:t>
          </a:r>
          <a:endParaRPr lang="en-US"/>
        </a:p>
      </dgm:t>
    </dgm:pt>
    <dgm:pt modelId="{92E6A5A6-2A12-4E11-A4DF-E769CBC6A766}" type="parTrans" cxnId="{D43E54D0-49F4-469F-8FDB-053A095FF869}">
      <dgm:prSet/>
      <dgm:spPr/>
      <dgm:t>
        <a:bodyPr/>
        <a:lstStyle/>
        <a:p>
          <a:endParaRPr lang="en-US"/>
        </a:p>
      </dgm:t>
    </dgm:pt>
    <dgm:pt modelId="{0EBDB61A-2143-4FA8-B0CD-65B43F47FB45}" type="sibTrans" cxnId="{D43E54D0-49F4-469F-8FDB-053A095FF869}">
      <dgm:prSet/>
      <dgm:spPr/>
      <dgm:t>
        <a:bodyPr/>
        <a:lstStyle/>
        <a:p>
          <a:endParaRPr lang="en-US"/>
        </a:p>
      </dgm:t>
    </dgm:pt>
    <dgm:pt modelId="{823A4C2E-4B5F-4B70-BF3A-DEF605B489A1}">
      <dgm:prSet/>
      <dgm:spPr/>
      <dgm:t>
        <a:bodyPr/>
        <a:lstStyle/>
        <a:p>
          <a:r>
            <a:rPr lang="en-US" b="1" i="0" baseline="0"/>
            <a:t>Resume</a:t>
          </a:r>
          <a:endParaRPr lang="en-US"/>
        </a:p>
      </dgm:t>
    </dgm:pt>
    <dgm:pt modelId="{57228E80-C92A-4775-BDFB-7B728B161B90}" type="parTrans" cxnId="{6A1DE42A-3505-47DC-9B69-5F743CFF10F5}">
      <dgm:prSet/>
      <dgm:spPr/>
      <dgm:t>
        <a:bodyPr/>
        <a:lstStyle/>
        <a:p>
          <a:endParaRPr lang="en-US"/>
        </a:p>
      </dgm:t>
    </dgm:pt>
    <dgm:pt modelId="{306CEC6F-371C-450A-B2CE-1AE09A9225A5}" type="sibTrans" cxnId="{6A1DE42A-3505-47DC-9B69-5F743CFF10F5}">
      <dgm:prSet/>
      <dgm:spPr/>
      <dgm:t>
        <a:bodyPr/>
        <a:lstStyle/>
        <a:p>
          <a:endParaRPr lang="en-US"/>
        </a:p>
      </dgm:t>
    </dgm:pt>
    <dgm:pt modelId="{73D8DBED-D12C-4B44-8296-C6509AE066E5}">
      <dgm:prSet/>
      <dgm:spPr/>
      <dgm:t>
        <a:bodyPr/>
        <a:lstStyle/>
        <a:p>
          <a:r>
            <a:rPr lang="en-US" b="1" i="0" baseline="0"/>
            <a:t>Academic achievements</a:t>
          </a:r>
          <a:endParaRPr lang="en-US"/>
        </a:p>
      </dgm:t>
    </dgm:pt>
    <dgm:pt modelId="{A9211845-A0D3-46F2-85F6-3938FB0FAC8B}" type="parTrans" cxnId="{AF101463-B63E-4008-BCE4-82DE04674422}">
      <dgm:prSet/>
      <dgm:spPr/>
      <dgm:t>
        <a:bodyPr/>
        <a:lstStyle/>
        <a:p>
          <a:endParaRPr lang="en-US"/>
        </a:p>
      </dgm:t>
    </dgm:pt>
    <dgm:pt modelId="{B668AC06-6DB8-4B35-8A86-750355781A6B}" type="sibTrans" cxnId="{AF101463-B63E-4008-BCE4-82DE04674422}">
      <dgm:prSet/>
      <dgm:spPr/>
      <dgm:t>
        <a:bodyPr/>
        <a:lstStyle/>
        <a:p>
          <a:endParaRPr lang="en-US"/>
        </a:p>
      </dgm:t>
    </dgm:pt>
    <dgm:pt modelId="{546516DA-2654-45D3-9783-F60382C0F8C9}">
      <dgm:prSet/>
      <dgm:spPr/>
      <dgm:t>
        <a:bodyPr/>
        <a:lstStyle/>
        <a:p>
          <a:r>
            <a:rPr lang="en-US" b="1" i="0" baseline="0"/>
            <a:t>First generation </a:t>
          </a:r>
          <a:endParaRPr lang="en-US"/>
        </a:p>
      </dgm:t>
    </dgm:pt>
    <dgm:pt modelId="{F056F481-50F0-410B-B488-66CD3E5D4ED4}" type="parTrans" cxnId="{DB7DAA1C-7729-415B-AEA1-42E30E136675}">
      <dgm:prSet/>
      <dgm:spPr/>
      <dgm:t>
        <a:bodyPr/>
        <a:lstStyle/>
        <a:p>
          <a:endParaRPr lang="en-US"/>
        </a:p>
      </dgm:t>
    </dgm:pt>
    <dgm:pt modelId="{9EDBAAAB-B2DD-4448-85D1-52193A0D4940}" type="sibTrans" cxnId="{DB7DAA1C-7729-415B-AEA1-42E30E136675}">
      <dgm:prSet/>
      <dgm:spPr/>
      <dgm:t>
        <a:bodyPr/>
        <a:lstStyle/>
        <a:p>
          <a:endParaRPr lang="en-US"/>
        </a:p>
      </dgm:t>
    </dgm:pt>
    <dgm:pt modelId="{98319B10-08D9-47E6-8F25-D01E95BF9FD5}" type="pres">
      <dgm:prSet presAssocID="{0E9D2B13-F4C5-43D7-9FB6-631F4A80E75A}" presName="root" presStyleCnt="0">
        <dgm:presLayoutVars>
          <dgm:dir/>
          <dgm:resizeHandles val="exact"/>
        </dgm:presLayoutVars>
      </dgm:prSet>
      <dgm:spPr/>
    </dgm:pt>
    <dgm:pt modelId="{11F26B26-86E9-4C89-AD74-2F9BAD1D2A8C}" type="pres">
      <dgm:prSet presAssocID="{82BF9251-E78D-4E86-9642-89FCB56EA9D1}" presName="compNode" presStyleCnt="0"/>
      <dgm:spPr/>
    </dgm:pt>
    <dgm:pt modelId="{44DD0A9C-B6A3-43FB-8AE3-506CDA6420BC}" type="pres">
      <dgm:prSet presAssocID="{82BF9251-E78D-4E86-9642-89FCB56EA9D1}" presName="bgRect" presStyleLbl="bgShp" presStyleIdx="0" presStyleCnt="2"/>
      <dgm:spPr/>
    </dgm:pt>
    <dgm:pt modelId="{37FDA28A-C9B8-48D7-BB9A-1580BBFC0A79}" type="pres">
      <dgm:prSet presAssocID="{82BF9251-E78D-4E86-9642-89FCB56EA9D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4EA26100-57AA-473A-86DD-F31ED1772CC9}" type="pres">
      <dgm:prSet presAssocID="{82BF9251-E78D-4E86-9642-89FCB56EA9D1}" presName="spaceRect" presStyleCnt="0"/>
      <dgm:spPr/>
    </dgm:pt>
    <dgm:pt modelId="{BB4937EB-4148-4A9F-BFA3-0BE1F5E470C0}" type="pres">
      <dgm:prSet presAssocID="{82BF9251-E78D-4E86-9642-89FCB56EA9D1}" presName="parTx" presStyleLbl="revTx" presStyleIdx="0" presStyleCnt="3">
        <dgm:presLayoutVars>
          <dgm:chMax val="0"/>
          <dgm:chPref val="0"/>
        </dgm:presLayoutVars>
      </dgm:prSet>
      <dgm:spPr/>
    </dgm:pt>
    <dgm:pt modelId="{CE261494-BB5A-4C82-8DEA-2E7D883D6039}" type="pres">
      <dgm:prSet presAssocID="{134C8F3C-0296-41B5-9701-848D3128B475}" presName="sibTrans" presStyleCnt="0"/>
      <dgm:spPr/>
    </dgm:pt>
    <dgm:pt modelId="{8E50CD9F-66F0-4C86-80B8-8207C81DBEB6}" type="pres">
      <dgm:prSet presAssocID="{3057DB9D-BEB6-418F-82A0-AC8F5488FAF8}" presName="compNode" presStyleCnt="0"/>
      <dgm:spPr/>
    </dgm:pt>
    <dgm:pt modelId="{350A4824-24C5-47C3-9D76-194A8961D3EC}" type="pres">
      <dgm:prSet presAssocID="{3057DB9D-BEB6-418F-82A0-AC8F5488FAF8}" presName="bgRect" presStyleLbl="bgShp" presStyleIdx="1" presStyleCnt="2"/>
      <dgm:spPr/>
    </dgm:pt>
    <dgm:pt modelId="{BD07D9C5-38FB-4EF1-87CF-5D5FB96ABAE3}" type="pres">
      <dgm:prSet presAssocID="{3057DB9D-BEB6-418F-82A0-AC8F5488FAF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8AFC9D29-6087-4CEF-9F85-6A7320736428}" type="pres">
      <dgm:prSet presAssocID="{3057DB9D-BEB6-418F-82A0-AC8F5488FAF8}" presName="spaceRect" presStyleCnt="0"/>
      <dgm:spPr/>
    </dgm:pt>
    <dgm:pt modelId="{58223576-2981-4B59-A8D6-76861238AD6F}" type="pres">
      <dgm:prSet presAssocID="{3057DB9D-BEB6-418F-82A0-AC8F5488FAF8}" presName="parTx" presStyleLbl="revTx" presStyleIdx="1" presStyleCnt="3">
        <dgm:presLayoutVars>
          <dgm:chMax val="0"/>
          <dgm:chPref val="0"/>
        </dgm:presLayoutVars>
      </dgm:prSet>
      <dgm:spPr/>
    </dgm:pt>
    <dgm:pt modelId="{DC950A0A-60F1-4C5E-A91D-B2889D479E53}" type="pres">
      <dgm:prSet presAssocID="{3057DB9D-BEB6-418F-82A0-AC8F5488FAF8}" presName="desTx" presStyleLbl="revTx" presStyleIdx="2" presStyleCnt="3">
        <dgm:presLayoutVars/>
      </dgm:prSet>
      <dgm:spPr/>
    </dgm:pt>
  </dgm:ptLst>
  <dgm:cxnLst>
    <dgm:cxn modelId="{8064A00C-D4E2-4998-8D89-C9E0062CAF97}" srcId="{0E9D2B13-F4C5-43D7-9FB6-631F4A80E75A}" destId="{82BF9251-E78D-4E86-9642-89FCB56EA9D1}" srcOrd="0" destOrd="0" parTransId="{47FDE031-06F9-48BC-AB11-1CCAB67192B0}" sibTransId="{134C8F3C-0296-41B5-9701-848D3128B475}"/>
    <dgm:cxn modelId="{16671D15-53BF-4826-94A9-C9692A472096}" type="presOf" srcId="{1A996790-8FE2-4C1D-85C6-118AAFBC8942}" destId="{DC950A0A-60F1-4C5E-A91D-B2889D479E53}" srcOrd="0" destOrd="0" presId="urn:microsoft.com/office/officeart/2018/2/layout/IconVerticalSolidList"/>
    <dgm:cxn modelId="{DB7DAA1C-7729-415B-AEA1-42E30E136675}" srcId="{3057DB9D-BEB6-418F-82A0-AC8F5488FAF8}" destId="{546516DA-2654-45D3-9783-F60382C0F8C9}" srcOrd="3" destOrd="0" parTransId="{F056F481-50F0-410B-B488-66CD3E5D4ED4}" sibTransId="{9EDBAAAB-B2DD-4448-85D1-52193A0D4940}"/>
    <dgm:cxn modelId="{6A1DE42A-3505-47DC-9B69-5F743CFF10F5}" srcId="{3057DB9D-BEB6-418F-82A0-AC8F5488FAF8}" destId="{823A4C2E-4B5F-4B70-BF3A-DEF605B489A1}" srcOrd="1" destOrd="0" parTransId="{57228E80-C92A-4775-BDFB-7B728B161B90}" sibTransId="{306CEC6F-371C-450A-B2CE-1AE09A9225A5}"/>
    <dgm:cxn modelId="{5DD8033D-0D16-4B5C-A5EF-B20CE0DCAE55}" type="presOf" srcId="{82BF9251-E78D-4E86-9642-89FCB56EA9D1}" destId="{BB4937EB-4148-4A9F-BFA3-0BE1F5E470C0}" srcOrd="0" destOrd="0" presId="urn:microsoft.com/office/officeart/2018/2/layout/IconVerticalSolidList"/>
    <dgm:cxn modelId="{B9CB035C-BF06-4B5C-9471-00D5920B88F7}" type="presOf" srcId="{73D8DBED-D12C-4B44-8296-C6509AE066E5}" destId="{DC950A0A-60F1-4C5E-A91D-B2889D479E53}" srcOrd="0" destOrd="2" presId="urn:microsoft.com/office/officeart/2018/2/layout/IconVerticalSolidList"/>
    <dgm:cxn modelId="{7721C05E-8FEA-486B-903C-DE3A3CCC18D2}" type="presOf" srcId="{0E9D2B13-F4C5-43D7-9FB6-631F4A80E75A}" destId="{98319B10-08D9-47E6-8F25-D01E95BF9FD5}" srcOrd="0" destOrd="0" presId="urn:microsoft.com/office/officeart/2018/2/layout/IconVerticalSolidList"/>
    <dgm:cxn modelId="{AF101463-B63E-4008-BCE4-82DE04674422}" srcId="{3057DB9D-BEB6-418F-82A0-AC8F5488FAF8}" destId="{73D8DBED-D12C-4B44-8296-C6509AE066E5}" srcOrd="2" destOrd="0" parTransId="{A9211845-A0D3-46F2-85F6-3938FB0FAC8B}" sibTransId="{B668AC06-6DB8-4B35-8A86-750355781A6B}"/>
    <dgm:cxn modelId="{7C34BF64-1646-4FF5-B298-597B60EB5057}" srcId="{0E9D2B13-F4C5-43D7-9FB6-631F4A80E75A}" destId="{3057DB9D-BEB6-418F-82A0-AC8F5488FAF8}" srcOrd="1" destOrd="0" parTransId="{1C97C66C-1C4F-4E10-8229-B11EDCCDECB0}" sibTransId="{BC409CB1-6440-46BC-8492-8A4B732AE550}"/>
    <dgm:cxn modelId="{0C756092-ACAA-4FC1-85B5-B5C5832ABACE}" type="presOf" srcId="{3057DB9D-BEB6-418F-82A0-AC8F5488FAF8}" destId="{58223576-2981-4B59-A8D6-76861238AD6F}" srcOrd="0" destOrd="0" presId="urn:microsoft.com/office/officeart/2018/2/layout/IconVerticalSolidList"/>
    <dgm:cxn modelId="{9D4C0F93-BDB7-4041-AD2E-2EBD25597DDC}" type="presOf" srcId="{546516DA-2654-45D3-9783-F60382C0F8C9}" destId="{DC950A0A-60F1-4C5E-A91D-B2889D479E53}" srcOrd="0" destOrd="3" presId="urn:microsoft.com/office/officeart/2018/2/layout/IconVerticalSolidList"/>
    <dgm:cxn modelId="{5E13B5AE-1637-4B57-A771-4D4A0438AFDC}" type="presOf" srcId="{823A4C2E-4B5F-4B70-BF3A-DEF605B489A1}" destId="{DC950A0A-60F1-4C5E-A91D-B2889D479E53}" srcOrd="0" destOrd="1" presId="urn:microsoft.com/office/officeart/2018/2/layout/IconVerticalSolidList"/>
    <dgm:cxn modelId="{D43E54D0-49F4-469F-8FDB-053A095FF869}" srcId="{3057DB9D-BEB6-418F-82A0-AC8F5488FAF8}" destId="{1A996790-8FE2-4C1D-85C6-118AAFBC8942}" srcOrd="0" destOrd="0" parTransId="{92E6A5A6-2A12-4E11-A4DF-E769CBC6A766}" sibTransId="{0EBDB61A-2143-4FA8-B0CD-65B43F47FB45}"/>
    <dgm:cxn modelId="{AE50D7D5-1358-45E8-B17F-7BCEC26C6C87}" type="presParOf" srcId="{98319B10-08D9-47E6-8F25-D01E95BF9FD5}" destId="{11F26B26-86E9-4C89-AD74-2F9BAD1D2A8C}" srcOrd="0" destOrd="0" presId="urn:microsoft.com/office/officeart/2018/2/layout/IconVerticalSolidList"/>
    <dgm:cxn modelId="{18BF218C-3940-4E11-B0CD-EC2EAA0A5116}" type="presParOf" srcId="{11F26B26-86E9-4C89-AD74-2F9BAD1D2A8C}" destId="{44DD0A9C-B6A3-43FB-8AE3-506CDA6420BC}" srcOrd="0" destOrd="0" presId="urn:microsoft.com/office/officeart/2018/2/layout/IconVerticalSolidList"/>
    <dgm:cxn modelId="{BE15512C-7309-488C-84AA-5A9C92D861B4}" type="presParOf" srcId="{11F26B26-86E9-4C89-AD74-2F9BAD1D2A8C}" destId="{37FDA28A-C9B8-48D7-BB9A-1580BBFC0A79}" srcOrd="1" destOrd="0" presId="urn:microsoft.com/office/officeart/2018/2/layout/IconVerticalSolidList"/>
    <dgm:cxn modelId="{B8497C6C-E765-4D39-8221-CBB7A1D8C830}" type="presParOf" srcId="{11F26B26-86E9-4C89-AD74-2F9BAD1D2A8C}" destId="{4EA26100-57AA-473A-86DD-F31ED1772CC9}" srcOrd="2" destOrd="0" presId="urn:microsoft.com/office/officeart/2018/2/layout/IconVerticalSolidList"/>
    <dgm:cxn modelId="{F8E4AB58-ABE6-4D19-9DA8-F5F1011DB7AF}" type="presParOf" srcId="{11F26B26-86E9-4C89-AD74-2F9BAD1D2A8C}" destId="{BB4937EB-4148-4A9F-BFA3-0BE1F5E470C0}" srcOrd="3" destOrd="0" presId="urn:microsoft.com/office/officeart/2018/2/layout/IconVerticalSolidList"/>
    <dgm:cxn modelId="{F4D36236-F2B5-42C0-8E0C-C350C895B9B3}" type="presParOf" srcId="{98319B10-08D9-47E6-8F25-D01E95BF9FD5}" destId="{CE261494-BB5A-4C82-8DEA-2E7D883D6039}" srcOrd="1" destOrd="0" presId="urn:microsoft.com/office/officeart/2018/2/layout/IconVerticalSolidList"/>
    <dgm:cxn modelId="{8563E343-B707-44B8-BA7C-E26B29FE230D}" type="presParOf" srcId="{98319B10-08D9-47E6-8F25-D01E95BF9FD5}" destId="{8E50CD9F-66F0-4C86-80B8-8207C81DBEB6}" srcOrd="2" destOrd="0" presId="urn:microsoft.com/office/officeart/2018/2/layout/IconVerticalSolidList"/>
    <dgm:cxn modelId="{161E4680-DA71-49FA-8C9E-35124F1B5A25}" type="presParOf" srcId="{8E50CD9F-66F0-4C86-80B8-8207C81DBEB6}" destId="{350A4824-24C5-47C3-9D76-194A8961D3EC}" srcOrd="0" destOrd="0" presId="urn:microsoft.com/office/officeart/2018/2/layout/IconVerticalSolidList"/>
    <dgm:cxn modelId="{CBDACC51-CDD1-4AE5-B98C-4E255B613B44}" type="presParOf" srcId="{8E50CD9F-66F0-4C86-80B8-8207C81DBEB6}" destId="{BD07D9C5-38FB-4EF1-87CF-5D5FB96ABAE3}" srcOrd="1" destOrd="0" presId="urn:microsoft.com/office/officeart/2018/2/layout/IconVerticalSolidList"/>
    <dgm:cxn modelId="{8A748E30-0AE9-4DC5-B0D6-0BE375BA60E4}" type="presParOf" srcId="{8E50CD9F-66F0-4C86-80B8-8207C81DBEB6}" destId="{8AFC9D29-6087-4CEF-9F85-6A7320736428}" srcOrd="2" destOrd="0" presId="urn:microsoft.com/office/officeart/2018/2/layout/IconVerticalSolidList"/>
    <dgm:cxn modelId="{ED02CA84-5788-47D1-8312-B22E0624BD1D}" type="presParOf" srcId="{8E50CD9F-66F0-4C86-80B8-8207C81DBEB6}" destId="{58223576-2981-4B59-A8D6-76861238AD6F}" srcOrd="3" destOrd="0" presId="urn:microsoft.com/office/officeart/2018/2/layout/IconVerticalSolidList"/>
    <dgm:cxn modelId="{759FBD46-88CA-41E7-BE3D-CE00126D4F66}" type="presParOf" srcId="{8E50CD9F-66F0-4C86-80B8-8207C81DBEB6}" destId="{DC950A0A-60F1-4C5E-A91D-B2889D479E5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DC7517-9F64-45EF-990F-584961542432}"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D621759-4618-40CB-BF2D-31C10238CB5B}">
      <dgm:prSet/>
      <dgm:spPr/>
      <dgm:t>
        <a:bodyPr/>
        <a:lstStyle/>
        <a:p>
          <a:r>
            <a:rPr lang="en-US"/>
            <a:t>What has informed your track choice</a:t>
          </a:r>
        </a:p>
      </dgm:t>
    </dgm:pt>
    <dgm:pt modelId="{FB9EFC8A-94F2-4F88-A718-EEB446D0AB16}" type="parTrans" cxnId="{C27D27FC-86E0-40A3-BBD2-DCD6262F29CC}">
      <dgm:prSet/>
      <dgm:spPr/>
      <dgm:t>
        <a:bodyPr/>
        <a:lstStyle/>
        <a:p>
          <a:endParaRPr lang="en-US"/>
        </a:p>
      </dgm:t>
    </dgm:pt>
    <dgm:pt modelId="{A1B9E9C1-DFF6-41FC-9E8B-BDF2EAC85C6F}" type="sibTrans" cxnId="{C27D27FC-86E0-40A3-BBD2-DCD6262F29CC}">
      <dgm:prSet/>
      <dgm:spPr/>
      <dgm:t>
        <a:bodyPr/>
        <a:lstStyle/>
        <a:p>
          <a:endParaRPr lang="en-US"/>
        </a:p>
      </dgm:t>
    </dgm:pt>
    <dgm:pt modelId="{B31A3B28-265E-4D07-B71C-733988ADB049}">
      <dgm:prSet/>
      <dgm:spPr/>
      <dgm:t>
        <a:bodyPr/>
        <a:lstStyle/>
        <a:p>
          <a:r>
            <a:rPr lang="en-US"/>
            <a:t>Communicate that you understand and are prepared to handle the academic rigor of graduate study</a:t>
          </a:r>
          <a:br>
            <a:rPr lang="en-US"/>
          </a:br>
          <a:endParaRPr lang="en-US"/>
        </a:p>
      </dgm:t>
    </dgm:pt>
    <dgm:pt modelId="{392F0BD7-31FE-4AE8-9981-7A6ECA830E3F}" type="parTrans" cxnId="{42DF1C96-F2B4-4D08-A25F-D6F28F2C44AD}">
      <dgm:prSet/>
      <dgm:spPr/>
      <dgm:t>
        <a:bodyPr/>
        <a:lstStyle/>
        <a:p>
          <a:endParaRPr lang="en-US"/>
        </a:p>
      </dgm:t>
    </dgm:pt>
    <dgm:pt modelId="{27F7D821-49BD-4EB6-9F04-AA72FC5A21DC}" type="sibTrans" cxnId="{42DF1C96-F2B4-4D08-A25F-D6F28F2C44AD}">
      <dgm:prSet/>
      <dgm:spPr/>
      <dgm:t>
        <a:bodyPr/>
        <a:lstStyle/>
        <a:p>
          <a:endParaRPr lang="en-US"/>
        </a:p>
      </dgm:t>
    </dgm:pt>
    <dgm:pt modelId="{EEBB3327-99F7-4DCE-BA38-8B08ACBE6597}">
      <dgm:prSet/>
      <dgm:spPr/>
      <dgm:t>
        <a:bodyPr/>
        <a:lstStyle/>
        <a:p>
          <a:r>
            <a:rPr lang="en-US"/>
            <a:t>The essay, letters of recommendation, and resume should reinforce one another</a:t>
          </a:r>
        </a:p>
      </dgm:t>
    </dgm:pt>
    <dgm:pt modelId="{81CA4EF6-8BCC-4811-B5B1-5905CED67CFE}" type="parTrans" cxnId="{CCFB007C-2651-421E-9DA2-B3BF1E168D51}">
      <dgm:prSet/>
      <dgm:spPr/>
      <dgm:t>
        <a:bodyPr/>
        <a:lstStyle/>
        <a:p>
          <a:endParaRPr lang="en-US"/>
        </a:p>
      </dgm:t>
    </dgm:pt>
    <dgm:pt modelId="{D63781C9-587D-4244-B399-C0680A3E49C6}" type="sibTrans" cxnId="{CCFB007C-2651-421E-9DA2-B3BF1E168D51}">
      <dgm:prSet/>
      <dgm:spPr/>
      <dgm:t>
        <a:bodyPr/>
        <a:lstStyle/>
        <a:p>
          <a:endParaRPr lang="en-US"/>
        </a:p>
      </dgm:t>
    </dgm:pt>
    <dgm:pt modelId="{3723B4ED-2E6B-4C48-B09A-252E6C131BE4}" type="pres">
      <dgm:prSet presAssocID="{07DC7517-9F64-45EF-990F-584961542432}" presName="root" presStyleCnt="0">
        <dgm:presLayoutVars>
          <dgm:dir/>
          <dgm:resizeHandles val="exact"/>
        </dgm:presLayoutVars>
      </dgm:prSet>
      <dgm:spPr/>
    </dgm:pt>
    <dgm:pt modelId="{27A506BD-03FC-4F65-8358-9F286DDB5ED7}" type="pres">
      <dgm:prSet presAssocID="{FD621759-4618-40CB-BF2D-31C10238CB5B}" presName="compNode" presStyleCnt="0"/>
      <dgm:spPr/>
    </dgm:pt>
    <dgm:pt modelId="{E68A1554-4DCC-4000-8584-4B0C90B3F62F}" type="pres">
      <dgm:prSet presAssocID="{FD621759-4618-40CB-BF2D-31C10238CB5B}" presName="bgRect" presStyleLbl="bgShp" presStyleIdx="0" presStyleCnt="3"/>
      <dgm:spPr/>
    </dgm:pt>
    <dgm:pt modelId="{603274DE-2AEB-4AAC-A45C-AE1B1CD55C71}" type="pres">
      <dgm:prSet presAssocID="{FD621759-4618-40CB-BF2D-31C10238CB5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B1B333CC-DF3F-4AB6-8813-0B84994D2690}" type="pres">
      <dgm:prSet presAssocID="{FD621759-4618-40CB-BF2D-31C10238CB5B}" presName="spaceRect" presStyleCnt="0"/>
      <dgm:spPr/>
    </dgm:pt>
    <dgm:pt modelId="{F8A7FFDC-FBE5-4423-B42B-01C071376558}" type="pres">
      <dgm:prSet presAssocID="{FD621759-4618-40CB-BF2D-31C10238CB5B}" presName="parTx" presStyleLbl="revTx" presStyleIdx="0" presStyleCnt="3">
        <dgm:presLayoutVars>
          <dgm:chMax val="0"/>
          <dgm:chPref val="0"/>
        </dgm:presLayoutVars>
      </dgm:prSet>
      <dgm:spPr/>
    </dgm:pt>
    <dgm:pt modelId="{40B40ADF-3A11-42A0-A043-3BB36BBD8722}" type="pres">
      <dgm:prSet presAssocID="{A1B9E9C1-DFF6-41FC-9E8B-BDF2EAC85C6F}" presName="sibTrans" presStyleCnt="0"/>
      <dgm:spPr/>
    </dgm:pt>
    <dgm:pt modelId="{2F0BF450-CC71-4F52-AE6E-D5E82876F469}" type="pres">
      <dgm:prSet presAssocID="{B31A3B28-265E-4D07-B71C-733988ADB049}" presName="compNode" presStyleCnt="0"/>
      <dgm:spPr/>
    </dgm:pt>
    <dgm:pt modelId="{A9F3CEF5-00E9-4F35-B92D-C5285074DC10}" type="pres">
      <dgm:prSet presAssocID="{B31A3B28-265E-4D07-B71C-733988ADB049}" presName="bgRect" presStyleLbl="bgShp" presStyleIdx="1" presStyleCnt="3"/>
      <dgm:spPr/>
    </dgm:pt>
    <dgm:pt modelId="{7722E393-017E-4187-BD10-180A0588CE23}" type="pres">
      <dgm:prSet presAssocID="{B31A3B28-265E-4D07-B71C-733988ADB04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62DD0B88-60CE-4E1A-8256-D817D5DB0A32}" type="pres">
      <dgm:prSet presAssocID="{B31A3B28-265E-4D07-B71C-733988ADB049}" presName="spaceRect" presStyleCnt="0"/>
      <dgm:spPr/>
    </dgm:pt>
    <dgm:pt modelId="{BE030A13-C88B-4839-A38D-6973A3E2CEEE}" type="pres">
      <dgm:prSet presAssocID="{B31A3B28-265E-4D07-B71C-733988ADB049}" presName="parTx" presStyleLbl="revTx" presStyleIdx="1" presStyleCnt="3">
        <dgm:presLayoutVars>
          <dgm:chMax val="0"/>
          <dgm:chPref val="0"/>
        </dgm:presLayoutVars>
      </dgm:prSet>
      <dgm:spPr/>
    </dgm:pt>
    <dgm:pt modelId="{31352E22-D143-4411-B16F-6CC71FA5FF66}" type="pres">
      <dgm:prSet presAssocID="{27F7D821-49BD-4EB6-9F04-AA72FC5A21DC}" presName="sibTrans" presStyleCnt="0"/>
      <dgm:spPr/>
    </dgm:pt>
    <dgm:pt modelId="{0CBD5313-88B9-4333-A4F8-33DD9EDDDCDF}" type="pres">
      <dgm:prSet presAssocID="{EEBB3327-99F7-4DCE-BA38-8B08ACBE6597}" presName="compNode" presStyleCnt="0"/>
      <dgm:spPr/>
    </dgm:pt>
    <dgm:pt modelId="{3B08B65E-BE73-40F7-AB2D-BEFCD1ABADFC}" type="pres">
      <dgm:prSet presAssocID="{EEBB3327-99F7-4DCE-BA38-8B08ACBE6597}" presName="bgRect" presStyleLbl="bgShp" presStyleIdx="2" presStyleCnt="3"/>
      <dgm:spPr/>
    </dgm:pt>
    <dgm:pt modelId="{5BC4553E-D435-498C-A4B0-30D6B6AEC08D}" type="pres">
      <dgm:prSet presAssocID="{EEBB3327-99F7-4DCE-BA38-8B08ACBE659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otes"/>
        </a:ext>
      </dgm:extLst>
    </dgm:pt>
    <dgm:pt modelId="{3CCF1B94-9974-40CE-BCB9-8AB3F6E11238}" type="pres">
      <dgm:prSet presAssocID="{EEBB3327-99F7-4DCE-BA38-8B08ACBE6597}" presName="spaceRect" presStyleCnt="0"/>
      <dgm:spPr/>
    </dgm:pt>
    <dgm:pt modelId="{07D7F5A8-183D-47C4-A32E-D7C05FA2AB01}" type="pres">
      <dgm:prSet presAssocID="{EEBB3327-99F7-4DCE-BA38-8B08ACBE6597}" presName="parTx" presStyleLbl="revTx" presStyleIdx="2" presStyleCnt="3">
        <dgm:presLayoutVars>
          <dgm:chMax val="0"/>
          <dgm:chPref val="0"/>
        </dgm:presLayoutVars>
      </dgm:prSet>
      <dgm:spPr/>
    </dgm:pt>
  </dgm:ptLst>
  <dgm:cxnLst>
    <dgm:cxn modelId="{9C414559-9474-4ED3-9DAF-AB5AE547F74D}" type="presOf" srcId="{B31A3B28-265E-4D07-B71C-733988ADB049}" destId="{BE030A13-C88B-4839-A38D-6973A3E2CEEE}" srcOrd="0" destOrd="0" presId="urn:microsoft.com/office/officeart/2018/2/layout/IconVerticalSolidList"/>
    <dgm:cxn modelId="{CCFB007C-2651-421E-9DA2-B3BF1E168D51}" srcId="{07DC7517-9F64-45EF-990F-584961542432}" destId="{EEBB3327-99F7-4DCE-BA38-8B08ACBE6597}" srcOrd="2" destOrd="0" parTransId="{81CA4EF6-8BCC-4811-B5B1-5905CED67CFE}" sibTransId="{D63781C9-587D-4244-B399-C0680A3E49C6}"/>
    <dgm:cxn modelId="{D7E3C88D-7A2B-45F7-8937-60DB436596C3}" type="presOf" srcId="{FD621759-4618-40CB-BF2D-31C10238CB5B}" destId="{F8A7FFDC-FBE5-4423-B42B-01C071376558}" srcOrd="0" destOrd="0" presId="urn:microsoft.com/office/officeart/2018/2/layout/IconVerticalSolidList"/>
    <dgm:cxn modelId="{42DF1C96-F2B4-4D08-A25F-D6F28F2C44AD}" srcId="{07DC7517-9F64-45EF-990F-584961542432}" destId="{B31A3B28-265E-4D07-B71C-733988ADB049}" srcOrd="1" destOrd="0" parTransId="{392F0BD7-31FE-4AE8-9981-7A6ECA830E3F}" sibTransId="{27F7D821-49BD-4EB6-9F04-AA72FC5A21DC}"/>
    <dgm:cxn modelId="{D6AC69A6-D082-4529-BA66-6A4B96A6A3E3}" type="presOf" srcId="{EEBB3327-99F7-4DCE-BA38-8B08ACBE6597}" destId="{07D7F5A8-183D-47C4-A32E-D7C05FA2AB01}" srcOrd="0" destOrd="0" presId="urn:microsoft.com/office/officeart/2018/2/layout/IconVerticalSolidList"/>
    <dgm:cxn modelId="{348767AF-52F5-463E-93E4-90E51F8B4257}" type="presOf" srcId="{07DC7517-9F64-45EF-990F-584961542432}" destId="{3723B4ED-2E6B-4C48-B09A-252E6C131BE4}" srcOrd="0" destOrd="0" presId="urn:microsoft.com/office/officeart/2018/2/layout/IconVerticalSolidList"/>
    <dgm:cxn modelId="{C27D27FC-86E0-40A3-BBD2-DCD6262F29CC}" srcId="{07DC7517-9F64-45EF-990F-584961542432}" destId="{FD621759-4618-40CB-BF2D-31C10238CB5B}" srcOrd="0" destOrd="0" parTransId="{FB9EFC8A-94F2-4F88-A718-EEB446D0AB16}" sibTransId="{A1B9E9C1-DFF6-41FC-9E8B-BDF2EAC85C6F}"/>
    <dgm:cxn modelId="{C89815E8-853C-4344-9A5E-87E161CAF5DA}" type="presParOf" srcId="{3723B4ED-2E6B-4C48-B09A-252E6C131BE4}" destId="{27A506BD-03FC-4F65-8358-9F286DDB5ED7}" srcOrd="0" destOrd="0" presId="urn:microsoft.com/office/officeart/2018/2/layout/IconVerticalSolidList"/>
    <dgm:cxn modelId="{C81AFDA5-C68F-4147-9C1C-61D8558E17C3}" type="presParOf" srcId="{27A506BD-03FC-4F65-8358-9F286DDB5ED7}" destId="{E68A1554-4DCC-4000-8584-4B0C90B3F62F}" srcOrd="0" destOrd="0" presId="urn:microsoft.com/office/officeart/2018/2/layout/IconVerticalSolidList"/>
    <dgm:cxn modelId="{7F7455C8-931B-4B32-843B-FB875E299B8C}" type="presParOf" srcId="{27A506BD-03FC-4F65-8358-9F286DDB5ED7}" destId="{603274DE-2AEB-4AAC-A45C-AE1B1CD55C71}" srcOrd="1" destOrd="0" presId="urn:microsoft.com/office/officeart/2018/2/layout/IconVerticalSolidList"/>
    <dgm:cxn modelId="{93A08466-5EC1-4D9E-8B46-703D1C228695}" type="presParOf" srcId="{27A506BD-03FC-4F65-8358-9F286DDB5ED7}" destId="{B1B333CC-DF3F-4AB6-8813-0B84994D2690}" srcOrd="2" destOrd="0" presId="urn:microsoft.com/office/officeart/2018/2/layout/IconVerticalSolidList"/>
    <dgm:cxn modelId="{624FD3A0-C0D9-4A94-AA1F-0798463AF151}" type="presParOf" srcId="{27A506BD-03FC-4F65-8358-9F286DDB5ED7}" destId="{F8A7FFDC-FBE5-4423-B42B-01C071376558}" srcOrd="3" destOrd="0" presId="urn:microsoft.com/office/officeart/2018/2/layout/IconVerticalSolidList"/>
    <dgm:cxn modelId="{262F6A56-0278-4E96-937C-4113E01C0786}" type="presParOf" srcId="{3723B4ED-2E6B-4C48-B09A-252E6C131BE4}" destId="{40B40ADF-3A11-42A0-A043-3BB36BBD8722}" srcOrd="1" destOrd="0" presId="urn:microsoft.com/office/officeart/2018/2/layout/IconVerticalSolidList"/>
    <dgm:cxn modelId="{9C876F5C-C231-491D-9044-F1B78C2AF43D}" type="presParOf" srcId="{3723B4ED-2E6B-4C48-B09A-252E6C131BE4}" destId="{2F0BF450-CC71-4F52-AE6E-D5E82876F469}" srcOrd="2" destOrd="0" presId="urn:microsoft.com/office/officeart/2018/2/layout/IconVerticalSolidList"/>
    <dgm:cxn modelId="{035286BF-A7F2-4E01-8C90-318A8C905851}" type="presParOf" srcId="{2F0BF450-CC71-4F52-AE6E-D5E82876F469}" destId="{A9F3CEF5-00E9-4F35-B92D-C5285074DC10}" srcOrd="0" destOrd="0" presId="urn:microsoft.com/office/officeart/2018/2/layout/IconVerticalSolidList"/>
    <dgm:cxn modelId="{4CA3DF22-31E9-4E48-9876-46D9DFA8FC43}" type="presParOf" srcId="{2F0BF450-CC71-4F52-AE6E-D5E82876F469}" destId="{7722E393-017E-4187-BD10-180A0588CE23}" srcOrd="1" destOrd="0" presId="urn:microsoft.com/office/officeart/2018/2/layout/IconVerticalSolidList"/>
    <dgm:cxn modelId="{476521B2-1C2B-495E-BD70-B388976E8F94}" type="presParOf" srcId="{2F0BF450-CC71-4F52-AE6E-D5E82876F469}" destId="{62DD0B88-60CE-4E1A-8256-D817D5DB0A32}" srcOrd="2" destOrd="0" presId="urn:microsoft.com/office/officeart/2018/2/layout/IconVerticalSolidList"/>
    <dgm:cxn modelId="{D39118CB-9C38-494A-BFB3-C03F8AA7FADC}" type="presParOf" srcId="{2F0BF450-CC71-4F52-AE6E-D5E82876F469}" destId="{BE030A13-C88B-4839-A38D-6973A3E2CEEE}" srcOrd="3" destOrd="0" presId="urn:microsoft.com/office/officeart/2018/2/layout/IconVerticalSolidList"/>
    <dgm:cxn modelId="{48E2CC99-30D9-49B1-A9A6-B2734CAD8E6D}" type="presParOf" srcId="{3723B4ED-2E6B-4C48-B09A-252E6C131BE4}" destId="{31352E22-D143-4411-B16F-6CC71FA5FF66}" srcOrd="3" destOrd="0" presId="urn:microsoft.com/office/officeart/2018/2/layout/IconVerticalSolidList"/>
    <dgm:cxn modelId="{DB2A98B2-8A16-4FF3-A1D9-012F9233EA1D}" type="presParOf" srcId="{3723B4ED-2E6B-4C48-B09A-252E6C131BE4}" destId="{0CBD5313-88B9-4333-A4F8-33DD9EDDDCDF}" srcOrd="4" destOrd="0" presId="urn:microsoft.com/office/officeart/2018/2/layout/IconVerticalSolidList"/>
    <dgm:cxn modelId="{A7879858-489F-450F-AC26-1BC807114983}" type="presParOf" srcId="{0CBD5313-88B9-4333-A4F8-33DD9EDDDCDF}" destId="{3B08B65E-BE73-40F7-AB2D-BEFCD1ABADFC}" srcOrd="0" destOrd="0" presId="urn:microsoft.com/office/officeart/2018/2/layout/IconVerticalSolidList"/>
    <dgm:cxn modelId="{11A589B1-13B6-4329-9955-5540D1E2DE10}" type="presParOf" srcId="{0CBD5313-88B9-4333-A4F8-33DD9EDDDCDF}" destId="{5BC4553E-D435-498C-A4B0-30D6B6AEC08D}" srcOrd="1" destOrd="0" presId="urn:microsoft.com/office/officeart/2018/2/layout/IconVerticalSolidList"/>
    <dgm:cxn modelId="{E75A282A-3180-4C6E-9CB5-A037DE1C8F86}" type="presParOf" srcId="{0CBD5313-88B9-4333-A4F8-33DD9EDDDCDF}" destId="{3CCF1B94-9974-40CE-BCB9-8AB3F6E11238}" srcOrd="2" destOrd="0" presId="urn:microsoft.com/office/officeart/2018/2/layout/IconVerticalSolidList"/>
    <dgm:cxn modelId="{E06ECD2A-E4A5-4346-89D8-70457C7C2462}" type="presParOf" srcId="{0CBD5313-88B9-4333-A4F8-33DD9EDDDCDF}" destId="{07D7F5A8-183D-47C4-A32E-D7C05FA2AB0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8621EC-A40A-43F2-9141-59F28F2A8B9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67BD84F-4375-43EA-88BB-006E63681ACD}">
      <dgm:prSet/>
      <dgm:spPr/>
      <dgm:t>
        <a:bodyPr/>
        <a:lstStyle/>
        <a:p>
          <a:r>
            <a:rPr lang="en-US"/>
            <a:t>A minimum cumulative Grade Point Average (GPA) of 3.0, or a 3.0 GPA for the last 60 semester/90 quarter graded college/university credits </a:t>
          </a:r>
          <a:br>
            <a:rPr lang="en-US"/>
          </a:br>
          <a:endParaRPr lang="en-US"/>
        </a:p>
      </dgm:t>
    </dgm:pt>
    <dgm:pt modelId="{3AAD5E7A-581E-469F-AEFD-9ACBA8FAA32E}" type="parTrans" cxnId="{9AECBEDB-728C-48EA-B44C-F342C55C5316}">
      <dgm:prSet/>
      <dgm:spPr/>
      <dgm:t>
        <a:bodyPr/>
        <a:lstStyle/>
        <a:p>
          <a:endParaRPr lang="en-US"/>
        </a:p>
      </dgm:t>
    </dgm:pt>
    <dgm:pt modelId="{07019C1D-2905-4220-A37B-B4263584B909}" type="sibTrans" cxnId="{9AECBEDB-728C-48EA-B44C-F342C55C5316}">
      <dgm:prSet/>
      <dgm:spPr/>
      <dgm:t>
        <a:bodyPr/>
        <a:lstStyle/>
        <a:p>
          <a:endParaRPr lang="en-US"/>
        </a:p>
      </dgm:t>
    </dgm:pt>
    <dgm:pt modelId="{B06D9CA5-712E-488D-8746-D9E52BF27AAA}">
      <dgm:prSet/>
      <dgm:spPr/>
      <dgm:t>
        <a:bodyPr/>
        <a:lstStyle/>
        <a:p>
          <a:r>
            <a:rPr lang="en-US"/>
            <a:t>An in-process or earned bachelor’s or master’s degree in nursing</a:t>
          </a:r>
        </a:p>
      </dgm:t>
    </dgm:pt>
    <dgm:pt modelId="{399D67C3-0F4B-4342-9EA6-C2EFF703EC79}" type="parTrans" cxnId="{0E5A62C1-7312-472C-805A-04813D997E95}">
      <dgm:prSet/>
      <dgm:spPr/>
      <dgm:t>
        <a:bodyPr/>
        <a:lstStyle/>
        <a:p>
          <a:endParaRPr lang="en-US"/>
        </a:p>
      </dgm:t>
    </dgm:pt>
    <dgm:pt modelId="{2C7BCFE0-96D0-4804-93F2-3C5C0DB284DC}" type="sibTrans" cxnId="{0E5A62C1-7312-472C-805A-04813D997E95}">
      <dgm:prSet/>
      <dgm:spPr/>
      <dgm:t>
        <a:bodyPr/>
        <a:lstStyle/>
        <a:p>
          <a:endParaRPr lang="en-US"/>
        </a:p>
      </dgm:t>
    </dgm:pt>
    <dgm:pt modelId="{C01290A0-4838-48DA-896C-FFAE20C9AE51}">
      <dgm:prSet/>
      <dgm:spPr/>
      <dgm:t>
        <a:bodyPr/>
        <a:lstStyle/>
        <a:p>
          <a:r>
            <a:rPr lang="en-US"/>
            <a:t>accredited by a national accrediting body, recognized by the US Department of Education (e.g., CCNE, NLN, ACEN)</a:t>
          </a:r>
        </a:p>
      </dgm:t>
    </dgm:pt>
    <dgm:pt modelId="{29DFFD7A-6B5B-4C58-93D8-163D20084080}" type="parTrans" cxnId="{7029493F-F6C6-424D-879A-26B26D417495}">
      <dgm:prSet/>
      <dgm:spPr/>
      <dgm:t>
        <a:bodyPr/>
        <a:lstStyle/>
        <a:p>
          <a:endParaRPr lang="en-US"/>
        </a:p>
      </dgm:t>
    </dgm:pt>
    <dgm:pt modelId="{EAD54EA6-82A7-472E-B655-C024DC82F3B2}" type="sibTrans" cxnId="{7029493F-F6C6-424D-879A-26B26D417495}">
      <dgm:prSet/>
      <dgm:spPr/>
      <dgm:t>
        <a:bodyPr/>
        <a:lstStyle/>
        <a:p>
          <a:endParaRPr lang="en-US"/>
        </a:p>
      </dgm:t>
    </dgm:pt>
    <dgm:pt modelId="{003204BD-FB26-4865-A288-A97D29486FC9}">
      <dgm:prSet/>
      <dgm:spPr/>
      <dgm:t>
        <a:bodyPr/>
        <a:lstStyle/>
        <a:p>
          <a:r>
            <a:rPr lang="en-US"/>
            <a:t>A nursing degree must be completed prior to beginning your program of study</a:t>
          </a:r>
          <a:br>
            <a:rPr lang="en-US"/>
          </a:br>
          <a:endParaRPr lang="en-US"/>
        </a:p>
      </dgm:t>
    </dgm:pt>
    <dgm:pt modelId="{FBE5235C-2899-4E1B-87C5-748D17BE4614}" type="parTrans" cxnId="{65B0D56A-9211-46C4-9128-E4FB808AC6B5}">
      <dgm:prSet/>
      <dgm:spPr/>
      <dgm:t>
        <a:bodyPr/>
        <a:lstStyle/>
        <a:p>
          <a:endParaRPr lang="en-US"/>
        </a:p>
      </dgm:t>
    </dgm:pt>
    <dgm:pt modelId="{6DF31EC4-E467-4054-A1FB-9DFD1A54F7DB}" type="sibTrans" cxnId="{65B0D56A-9211-46C4-9128-E4FB808AC6B5}">
      <dgm:prSet/>
      <dgm:spPr/>
      <dgm:t>
        <a:bodyPr/>
        <a:lstStyle/>
        <a:p>
          <a:endParaRPr lang="en-US"/>
        </a:p>
      </dgm:t>
    </dgm:pt>
    <dgm:pt modelId="{F584C579-2C6D-4DF2-809D-D66B8BD3669C}">
      <dgm:prSet/>
      <dgm:spPr/>
      <dgm:t>
        <a:bodyPr/>
        <a:lstStyle/>
        <a:p>
          <a:r>
            <a:rPr lang="en-US"/>
            <a:t>Active unrestricted WA State RN license</a:t>
          </a:r>
        </a:p>
      </dgm:t>
    </dgm:pt>
    <dgm:pt modelId="{C83D1FA7-AA19-40D7-943D-3D8261167863}" type="parTrans" cxnId="{94F97CBC-384C-485F-ADB8-E26CB5A086C4}">
      <dgm:prSet/>
      <dgm:spPr/>
      <dgm:t>
        <a:bodyPr/>
        <a:lstStyle/>
        <a:p>
          <a:endParaRPr lang="en-US"/>
        </a:p>
      </dgm:t>
    </dgm:pt>
    <dgm:pt modelId="{833776C0-2DF6-4901-8911-1FEA0F42F738}" type="sibTrans" cxnId="{94F97CBC-384C-485F-ADB8-E26CB5A086C4}">
      <dgm:prSet/>
      <dgm:spPr/>
      <dgm:t>
        <a:bodyPr/>
        <a:lstStyle/>
        <a:p>
          <a:endParaRPr lang="en-US"/>
        </a:p>
      </dgm:t>
    </dgm:pt>
    <dgm:pt modelId="{D024F017-0698-47D8-B5D9-3B6DF465181F}">
      <dgm:prSet/>
      <dgm:spPr/>
      <dgm:t>
        <a:bodyPr/>
        <a:lstStyle/>
        <a:p>
          <a:r>
            <a:rPr lang="en-US"/>
            <a:t>Domestic by the start of the program</a:t>
          </a:r>
        </a:p>
      </dgm:t>
    </dgm:pt>
    <dgm:pt modelId="{CFAF1B5B-32D6-453B-870C-75C39C8E4E10}" type="parTrans" cxnId="{261E52EC-2ABE-4CF6-B26C-FA588AD61A50}">
      <dgm:prSet/>
      <dgm:spPr/>
      <dgm:t>
        <a:bodyPr/>
        <a:lstStyle/>
        <a:p>
          <a:endParaRPr lang="en-US"/>
        </a:p>
      </dgm:t>
    </dgm:pt>
    <dgm:pt modelId="{89E97883-54DD-4D27-B7BE-C53CFF0A5028}" type="sibTrans" cxnId="{261E52EC-2ABE-4CF6-B26C-FA588AD61A50}">
      <dgm:prSet/>
      <dgm:spPr/>
      <dgm:t>
        <a:bodyPr/>
        <a:lstStyle/>
        <a:p>
          <a:endParaRPr lang="en-US"/>
        </a:p>
      </dgm:t>
    </dgm:pt>
    <dgm:pt modelId="{4AF57F71-A4A1-4BD2-9BAD-9DC7939E24FF}">
      <dgm:prSet/>
      <dgm:spPr/>
      <dgm:t>
        <a:bodyPr/>
        <a:lstStyle/>
        <a:p>
          <a:r>
            <a:rPr lang="en-US"/>
            <a:t>International by the time of application </a:t>
          </a:r>
        </a:p>
      </dgm:t>
    </dgm:pt>
    <dgm:pt modelId="{66C0C5C9-1C34-4C9D-B948-88DA39566C73}" type="parTrans" cxnId="{AAF8D775-6E62-4104-86CC-EFCE6E84D243}">
      <dgm:prSet/>
      <dgm:spPr/>
      <dgm:t>
        <a:bodyPr/>
        <a:lstStyle/>
        <a:p>
          <a:endParaRPr lang="en-US"/>
        </a:p>
      </dgm:t>
    </dgm:pt>
    <dgm:pt modelId="{BF32BAA8-DABD-4B31-8C5B-45DD3E73D7AC}" type="sibTrans" cxnId="{AAF8D775-6E62-4104-86CC-EFCE6E84D243}">
      <dgm:prSet/>
      <dgm:spPr/>
      <dgm:t>
        <a:bodyPr/>
        <a:lstStyle/>
        <a:p>
          <a:endParaRPr lang="en-US"/>
        </a:p>
      </dgm:t>
    </dgm:pt>
    <dgm:pt modelId="{AFBFD9CD-8868-49AD-991A-DB34A3B93E52}">
      <dgm:prSet/>
      <dgm:spPr/>
      <dgm:t>
        <a:bodyPr/>
        <a:lstStyle/>
        <a:p>
          <a:r>
            <a:rPr lang="en-US"/>
            <a:t>If you hold an ARNP license, that must also be active and unrestricted in Washington state </a:t>
          </a:r>
        </a:p>
      </dgm:t>
    </dgm:pt>
    <dgm:pt modelId="{6D3BDB39-72C8-487D-8461-4756F64F81E2}" type="parTrans" cxnId="{C4A73DDB-B5E8-4680-813F-E2D84531B843}">
      <dgm:prSet/>
      <dgm:spPr/>
      <dgm:t>
        <a:bodyPr/>
        <a:lstStyle/>
        <a:p>
          <a:endParaRPr lang="en-US"/>
        </a:p>
      </dgm:t>
    </dgm:pt>
    <dgm:pt modelId="{500BE6F8-34BC-40A8-946C-1132C95D93E0}" type="sibTrans" cxnId="{C4A73DDB-B5E8-4680-813F-E2D84531B843}">
      <dgm:prSet/>
      <dgm:spPr/>
      <dgm:t>
        <a:bodyPr/>
        <a:lstStyle/>
        <a:p>
          <a:endParaRPr lang="en-US"/>
        </a:p>
      </dgm:t>
    </dgm:pt>
    <dgm:pt modelId="{4DF9A940-B9E3-48C9-A0ED-FC66A593AF7A}" type="pres">
      <dgm:prSet presAssocID="{218621EC-A40A-43F2-9141-59F28F2A8B9C}" presName="root" presStyleCnt="0">
        <dgm:presLayoutVars>
          <dgm:dir/>
          <dgm:resizeHandles val="exact"/>
        </dgm:presLayoutVars>
      </dgm:prSet>
      <dgm:spPr/>
    </dgm:pt>
    <dgm:pt modelId="{CE6C8813-802F-48FB-87CE-77019618155A}" type="pres">
      <dgm:prSet presAssocID="{A67BD84F-4375-43EA-88BB-006E63681ACD}" presName="compNode" presStyleCnt="0"/>
      <dgm:spPr/>
    </dgm:pt>
    <dgm:pt modelId="{3835D4DE-1BF6-4446-B050-7B88DCBDA849}" type="pres">
      <dgm:prSet presAssocID="{A67BD84F-4375-43EA-88BB-006E63681ACD}" presName="bgRect" presStyleLbl="bgShp" presStyleIdx="0" presStyleCnt="3"/>
      <dgm:spPr/>
    </dgm:pt>
    <dgm:pt modelId="{A190F699-AC60-4435-AFEF-22A0D8CCD202}" type="pres">
      <dgm:prSet presAssocID="{A67BD84F-4375-43EA-88BB-006E63681AC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ploma Roll"/>
        </a:ext>
      </dgm:extLst>
    </dgm:pt>
    <dgm:pt modelId="{FB2B4A2D-AB15-45AD-A190-74D53946FBAD}" type="pres">
      <dgm:prSet presAssocID="{A67BD84F-4375-43EA-88BB-006E63681ACD}" presName="spaceRect" presStyleCnt="0"/>
      <dgm:spPr/>
    </dgm:pt>
    <dgm:pt modelId="{F5749BC8-4180-445F-8F3B-2EDBA709656E}" type="pres">
      <dgm:prSet presAssocID="{A67BD84F-4375-43EA-88BB-006E63681ACD}" presName="parTx" presStyleLbl="revTx" presStyleIdx="0" presStyleCnt="5">
        <dgm:presLayoutVars>
          <dgm:chMax val="0"/>
          <dgm:chPref val="0"/>
        </dgm:presLayoutVars>
      </dgm:prSet>
      <dgm:spPr/>
    </dgm:pt>
    <dgm:pt modelId="{B4C084A2-D612-4BC7-BD9C-4D93533E0246}" type="pres">
      <dgm:prSet presAssocID="{07019C1D-2905-4220-A37B-B4263584B909}" presName="sibTrans" presStyleCnt="0"/>
      <dgm:spPr/>
    </dgm:pt>
    <dgm:pt modelId="{8FD6829D-AD2B-44A4-B627-0DA2FE836787}" type="pres">
      <dgm:prSet presAssocID="{B06D9CA5-712E-488D-8746-D9E52BF27AAA}" presName="compNode" presStyleCnt="0"/>
      <dgm:spPr/>
    </dgm:pt>
    <dgm:pt modelId="{1B69A33E-C3EA-4E66-A67C-40080B45013C}" type="pres">
      <dgm:prSet presAssocID="{B06D9CA5-712E-488D-8746-D9E52BF27AAA}" presName="bgRect" presStyleLbl="bgShp" presStyleIdx="1" presStyleCnt="3"/>
      <dgm:spPr/>
    </dgm:pt>
    <dgm:pt modelId="{4C525F04-3652-422E-AD62-14589CDA3A73}" type="pres">
      <dgm:prSet presAssocID="{B06D9CA5-712E-488D-8746-D9E52BF27AA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spital"/>
        </a:ext>
      </dgm:extLst>
    </dgm:pt>
    <dgm:pt modelId="{60D5FBAE-295B-48AF-91A9-B3B438926B12}" type="pres">
      <dgm:prSet presAssocID="{B06D9CA5-712E-488D-8746-D9E52BF27AAA}" presName="spaceRect" presStyleCnt="0"/>
      <dgm:spPr/>
    </dgm:pt>
    <dgm:pt modelId="{8AFEBD04-2F66-46E1-96CA-E6AC763A77AF}" type="pres">
      <dgm:prSet presAssocID="{B06D9CA5-712E-488D-8746-D9E52BF27AAA}" presName="parTx" presStyleLbl="revTx" presStyleIdx="1" presStyleCnt="5">
        <dgm:presLayoutVars>
          <dgm:chMax val="0"/>
          <dgm:chPref val="0"/>
        </dgm:presLayoutVars>
      </dgm:prSet>
      <dgm:spPr/>
    </dgm:pt>
    <dgm:pt modelId="{92B184BA-3D9F-4AAC-89E2-7007A5B6FC30}" type="pres">
      <dgm:prSet presAssocID="{B06D9CA5-712E-488D-8746-D9E52BF27AAA}" presName="desTx" presStyleLbl="revTx" presStyleIdx="2" presStyleCnt="5">
        <dgm:presLayoutVars/>
      </dgm:prSet>
      <dgm:spPr/>
    </dgm:pt>
    <dgm:pt modelId="{5A8B4B68-E755-4A0E-803E-B1446261FB0F}" type="pres">
      <dgm:prSet presAssocID="{2C7BCFE0-96D0-4804-93F2-3C5C0DB284DC}" presName="sibTrans" presStyleCnt="0"/>
      <dgm:spPr/>
    </dgm:pt>
    <dgm:pt modelId="{2E249D95-19E5-4515-A068-20301F1E11E4}" type="pres">
      <dgm:prSet presAssocID="{F584C579-2C6D-4DF2-809D-D66B8BD3669C}" presName="compNode" presStyleCnt="0"/>
      <dgm:spPr/>
    </dgm:pt>
    <dgm:pt modelId="{0422B537-9E51-402D-B1DA-205B0BC8A5B5}" type="pres">
      <dgm:prSet presAssocID="{F584C579-2C6D-4DF2-809D-D66B8BD3669C}" presName="bgRect" presStyleLbl="bgShp" presStyleIdx="2" presStyleCnt="3"/>
      <dgm:spPr/>
    </dgm:pt>
    <dgm:pt modelId="{F1B4064E-05D6-471A-9600-13083D6223F3}" type="pres">
      <dgm:prSet presAssocID="{F584C579-2C6D-4DF2-809D-D66B8BD3669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7C815279-FDD5-4DC0-8220-9989458CF81C}" type="pres">
      <dgm:prSet presAssocID="{F584C579-2C6D-4DF2-809D-D66B8BD3669C}" presName="spaceRect" presStyleCnt="0"/>
      <dgm:spPr/>
    </dgm:pt>
    <dgm:pt modelId="{D22627E7-D3EE-4D73-9300-BF9CA2D8F309}" type="pres">
      <dgm:prSet presAssocID="{F584C579-2C6D-4DF2-809D-D66B8BD3669C}" presName="parTx" presStyleLbl="revTx" presStyleIdx="3" presStyleCnt="5">
        <dgm:presLayoutVars>
          <dgm:chMax val="0"/>
          <dgm:chPref val="0"/>
        </dgm:presLayoutVars>
      </dgm:prSet>
      <dgm:spPr/>
    </dgm:pt>
    <dgm:pt modelId="{D98D6F77-85AA-492A-AC3D-69174C99C3AD}" type="pres">
      <dgm:prSet presAssocID="{F584C579-2C6D-4DF2-809D-D66B8BD3669C}" presName="desTx" presStyleLbl="revTx" presStyleIdx="4" presStyleCnt="5">
        <dgm:presLayoutVars/>
      </dgm:prSet>
      <dgm:spPr/>
    </dgm:pt>
  </dgm:ptLst>
  <dgm:cxnLst>
    <dgm:cxn modelId="{9E746F05-5779-4D9D-9B6C-08F53511E80E}" type="presOf" srcId="{003204BD-FB26-4865-A288-A97D29486FC9}" destId="{92B184BA-3D9F-4AAC-89E2-7007A5B6FC30}" srcOrd="0" destOrd="1" presId="urn:microsoft.com/office/officeart/2018/2/layout/IconVerticalSolidList"/>
    <dgm:cxn modelId="{3C5F9D0E-20C0-4C01-89D6-08A3BCDF56A3}" type="presOf" srcId="{AFBFD9CD-8868-49AD-991A-DB34A3B93E52}" destId="{D98D6F77-85AA-492A-AC3D-69174C99C3AD}" srcOrd="0" destOrd="2" presId="urn:microsoft.com/office/officeart/2018/2/layout/IconVerticalSolidList"/>
    <dgm:cxn modelId="{7029493F-F6C6-424D-879A-26B26D417495}" srcId="{B06D9CA5-712E-488D-8746-D9E52BF27AAA}" destId="{C01290A0-4838-48DA-896C-FFAE20C9AE51}" srcOrd="0" destOrd="0" parTransId="{29DFFD7A-6B5B-4C58-93D8-163D20084080}" sibTransId="{EAD54EA6-82A7-472E-B655-C024DC82F3B2}"/>
    <dgm:cxn modelId="{09FD6E40-68BD-4400-95BE-BDBA216F62FB}" type="presOf" srcId="{B06D9CA5-712E-488D-8746-D9E52BF27AAA}" destId="{8AFEBD04-2F66-46E1-96CA-E6AC763A77AF}" srcOrd="0" destOrd="0" presId="urn:microsoft.com/office/officeart/2018/2/layout/IconVerticalSolidList"/>
    <dgm:cxn modelId="{FE8DB360-899B-4722-87BE-1AC6C3C1D017}" type="presOf" srcId="{4AF57F71-A4A1-4BD2-9BAD-9DC7939E24FF}" destId="{D98D6F77-85AA-492A-AC3D-69174C99C3AD}" srcOrd="0" destOrd="1" presId="urn:microsoft.com/office/officeart/2018/2/layout/IconVerticalSolidList"/>
    <dgm:cxn modelId="{E8158862-FC4A-42CD-A2A8-AD4A46A9D18D}" type="presOf" srcId="{D024F017-0698-47D8-B5D9-3B6DF465181F}" destId="{D98D6F77-85AA-492A-AC3D-69174C99C3AD}" srcOrd="0" destOrd="0" presId="urn:microsoft.com/office/officeart/2018/2/layout/IconVerticalSolidList"/>
    <dgm:cxn modelId="{65B0D56A-9211-46C4-9128-E4FB808AC6B5}" srcId="{B06D9CA5-712E-488D-8746-D9E52BF27AAA}" destId="{003204BD-FB26-4865-A288-A97D29486FC9}" srcOrd="1" destOrd="0" parTransId="{FBE5235C-2899-4E1B-87C5-748D17BE4614}" sibTransId="{6DF31EC4-E467-4054-A1FB-9DFD1A54F7DB}"/>
    <dgm:cxn modelId="{AAF8D775-6E62-4104-86CC-EFCE6E84D243}" srcId="{F584C579-2C6D-4DF2-809D-D66B8BD3669C}" destId="{4AF57F71-A4A1-4BD2-9BAD-9DC7939E24FF}" srcOrd="1" destOrd="0" parTransId="{66C0C5C9-1C34-4C9D-B948-88DA39566C73}" sibTransId="{BF32BAA8-DABD-4B31-8C5B-45DD3E73D7AC}"/>
    <dgm:cxn modelId="{D7DE1698-A7EF-4BB5-AD77-37E2A5952463}" type="presOf" srcId="{F584C579-2C6D-4DF2-809D-D66B8BD3669C}" destId="{D22627E7-D3EE-4D73-9300-BF9CA2D8F309}" srcOrd="0" destOrd="0" presId="urn:microsoft.com/office/officeart/2018/2/layout/IconVerticalSolidList"/>
    <dgm:cxn modelId="{6A6A9B99-2473-4664-A3B1-2848C326DC40}" type="presOf" srcId="{A67BD84F-4375-43EA-88BB-006E63681ACD}" destId="{F5749BC8-4180-445F-8F3B-2EDBA709656E}" srcOrd="0" destOrd="0" presId="urn:microsoft.com/office/officeart/2018/2/layout/IconVerticalSolidList"/>
    <dgm:cxn modelId="{D7EC5CB8-CCEB-406A-B447-9F6652647C8A}" type="presOf" srcId="{C01290A0-4838-48DA-896C-FFAE20C9AE51}" destId="{92B184BA-3D9F-4AAC-89E2-7007A5B6FC30}" srcOrd="0" destOrd="0" presId="urn:microsoft.com/office/officeart/2018/2/layout/IconVerticalSolidList"/>
    <dgm:cxn modelId="{94F97CBC-384C-485F-ADB8-E26CB5A086C4}" srcId="{218621EC-A40A-43F2-9141-59F28F2A8B9C}" destId="{F584C579-2C6D-4DF2-809D-D66B8BD3669C}" srcOrd="2" destOrd="0" parTransId="{C83D1FA7-AA19-40D7-943D-3D8261167863}" sibTransId="{833776C0-2DF6-4901-8911-1FEA0F42F738}"/>
    <dgm:cxn modelId="{0E5A62C1-7312-472C-805A-04813D997E95}" srcId="{218621EC-A40A-43F2-9141-59F28F2A8B9C}" destId="{B06D9CA5-712E-488D-8746-D9E52BF27AAA}" srcOrd="1" destOrd="0" parTransId="{399D67C3-0F4B-4342-9EA6-C2EFF703EC79}" sibTransId="{2C7BCFE0-96D0-4804-93F2-3C5C0DB284DC}"/>
    <dgm:cxn modelId="{3E2548C3-AE25-4CB7-B951-A9209C756F6F}" type="presOf" srcId="{218621EC-A40A-43F2-9141-59F28F2A8B9C}" destId="{4DF9A940-B9E3-48C9-A0ED-FC66A593AF7A}" srcOrd="0" destOrd="0" presId="urn:microsoft.com/office/officeart/2018/2/layout/IconVerticalSolidList"/>
    <dgm:cxn modelId="{C4A73DDB-B5E8-4680-813F-E2D84531B843}" srcId="{F584C579-2C6D-4DF2-809D-D66B8BD3669C}" destId="{AFBFD9CD-8868-49AD-991A-DB34A3B93E52}" srcOrd="2" destOrd="0" parTransId="{6D3BDB39-72C8-487D-8461-4756F64F81E2}" sibTransId="{500BE6F8-34BC-40A8-946C-1132C95D93E0}"/>
    <dgm:cxn modelId="{9AECBEDB-728C-48EA-B44C-F342C55C5316}" srcId="{218621EC-A40A-43F2-9141-59F28F2A8B9C}" destId="{A67BD84F-4375-43EA-88BB-006E63681ACD}" srcOrd="0" destOrd="0" parTransId="{3AAD5E7A-581E-469F-AEFD-9ACBA8FAA32E}" sibTransId="{07019C1D-2905-4220-A37B-B4263584B909}"/>
    <dgm:cxn modelId="{261E52EC-2ABE-4CF6-B26C-FA588AD61A50}" srcId="{F584C579-2C6D-4DF2-809D-D66B8BD3669C}" destId="{D024F017-0698-47D8-B5D9-3B6DF465181F}" srcOrd="0" destOrd="0" parTransId="{CFAF1B5B-32D6-453B-870C-75C39C8E4E10}" sibTransId="{89E97883-54DD-4D27-B7BE-C53CFF0A5028}"/>
    <dgm:cxn modelId="{51AEE759-A3EB-4DAD-88B5-12B5C36EB6E7}" type="presParOf" srcId="{4DF9A940-B9E3-48C9-A0ED-FC66A593AF7A}" destId="{CE6C8813-802F-48FB-87CE-77019618155A}" srcOrd="0" destOrd="0" presId="urn:microsoft.com/office/officeart/2018/2/layout/IconVerticalSolidList"/>
    <dgm:cxn modelId="{17DD201D-A68E-47E0-9C44-C23F32241BBA}" type="presParOf" srcId="{CE6C8813-802F-48FB-87CE-77019618155A}" destId="{3835D4DE-1BF6-4446-B050-7B88DCBDA849}" srcOrd="0" destOrd="0" presId="urn:microsoft.com/office/officeart/2018/2/layout/IconVerticalSolidList"/>
    <dgm:cxn modelId="{85EF5542-9F3C-4C3D-9A1C-CC54FEF14C89}" type="presParOf" srcId="{CE6C8813-802F-48FB-87CE-77019618155A}" destId="{A190F699-AC60-4435-AFEF-22A0D8CCD202}" srcOrd="1" destOrd="0" presId="urn:microsoft.com/office/officeart/2018/2/layout/IconVerticalSolidList"/>
    <dgm:cxn modelId="{BAE316B2-DFF3-4E9E-8890-63D0B51976DE}" type="presParOf" srcId="{CE6C8813-802F-48FB-87CE-77019618155A}" destId="{FB2B4A2D-AB15-45AD-A190-74D53946FBAD}" srcOrd="2" destOrd="0" presId="urn:microsoft.com/office/officeart/2018/2/layout/IconVerticalSolidList"/>
    <dgm:cxn modelId="{953FA0C8-D956-4E45-B04E-D776C4A5E02E}" type="presParOf" srcId="{CE6C8813-802F-48FB-87CE-77019618155A}" destId="{F5749BC8-4180-445F-8F3B-2EDBA709656E}" srcOrd="3" destOrd="0" presId="urn:microsoft.com/office/officeart/2018/2/layout/IconVerticalSolidList"/>
    <dgm:cxn modelId="{DBF027CB-1B49-47F3-8B93-5B14BA430BE4}" type="presParOf" srcId="{4DF9A940-B9E3-48C9-A0ED-FC66A593AF7A}" destId="{B4C084A2-D612-4BC7-BD9C-4D93533E0246}" srcOrd="1" destOrd="0" presId="urn:microsoft.com/office/officeart/2018/2/layout/IconVerticalSolidList"/>
    <dgm:cxn modelId="{9BB2B483-DC31-4285-950B-8D9839DA45AB}" type="presParOf" srcId="{4DF9A940-B9E3-48C9-A0ED-FC66A593AF7A}" destId="{8FD6829D-AD2B-44A4-B627-0DA2FE836787}" srcOrd="2" destOrd="0" presId="urn:microsoft.com/office/officeart/2018/2/layout/IconVerticalSolidList"/>
    <dgm:cxn modelId="{F47CC912-B568-4EA2-A257-39CD0E141532}" type="presParOf" srcId="{8FD6829D-AD2B-44A4-B627-0DA2FE836787}" destId="{1B69A33E-C3EA-4E66-A67C-40080B45013C}" srcOrd="0" destOrd="0" presId="urn:microsoft.com/office/officeart/2018/2/layout/IconVerticalSolidList"/>
    <dgm:cxn modelId="{D908AAB4-7605-4357-B8D8-3BCE1C44B65A}" type="presParOf" srcId="{8FD6829D-AD2B-44A4-B627-0DA2FE836787}" destId="{4C525F04-3652-422E-AD62-14589CDA3A73}" srcOrd="1" destOrd="0" presId="urn:microsoft.com/office/officeart/2018/2/layout/IconVerticalSolidList"/>
    <dgm:cxn modelId="{694E8E7E-7556-4C57-8B27-9B94B9A8BE08}" type="presParOf" srcId="{8FD6829D-AD2B-44A4-B627-0DA2FE836787}" destId="{60D5FBAE-295B-48AF-91A9-B3B438926B12}" srcOrd="2" destOrd="0" presId="urn:microsoft.com/office/officeart/2018/2/layout/IconVerticalSolidList"/>
    <dgm:cxn modelId="{83BD9F3A-6DA2-4234-8DBA-BAFFACD6D1F6}" type="presParOf" srcId="{8FD6829D-AD2B-44A4-B627-0DA2FE836787}" destId="{8AFEBD04-2F66-46E1-96CA-E6AC763A77AF}" srcOrd="3" destOrd="0" presId="urn:microsoft.com/office/officeart/2018/2/layout/IconVerticalSolidList"/>
    <dgm:cxn modelId="{AB754004-DF85-425D-BE0F-AC7FE0D8E8DC}" type="presParOf" srcId="{8FD6829D-AD2B-44A4-B627-0DA2FE836787}" destId="{92B184BA-3D9F-4AAC-89E2-7007A5B6FC30}" srcOrd="4" destOrd="0" presId="urn:microsoft.com/office/officeart/2018/2/layout/IconVerticalSolidList"/>
    <dgm:cxn modelId="{9B682D12-C263-47C7-BFBF-B3731D784973}" type="presParOf" srcId="{4DF9A940-B9E3-48C9-A0ED-FC66A593AF7A}" destId="{5A8B4B68-E755-4A0E-803E-B1446261FB0F}" srcOrd="3" destOrd="0" presId="urn:microsoft.com/office/officeart/2018/2/layout/IconVerticalSolidList"/>
    <dgm:cxn modelId="{4BB240B1-F68B-4CD6-9389-AD0995BECFBC}" type="presParOf" srcId="{4DF9A940-B9E3-48C9-A0ED-FC66A593AF7A}" destId="{2E249D95-19E5-4515-A068-20301F1E11E4}" srcOrd="4" destOrd="0" presId="urn:microsoft.com/office/officeart/2018/2/layout/IconVerticalSolidList"/>
    <dgm:cxn modelId="{C0C50BE8-FF5F-4903-8060-ADFD2C912713}" type="presParOf" srcId="{2E249D95-19E5-4515-A068-20301F1E11E4}" destId="{0422B537-9E51-402D-B1DA-205B0BC8A5B5}" srcOrd="0" destOrd="0" presId="urn:microsoft.com/office/officeart/2018/2/layout/IconVerticalSolidList"/>
    <dgm:cxn modelId="{70AD0FDB-5C12-4F0A-A5BE-7A7382232308}" type="presParOf" srcId="{2E249D95-19E5-4515-A068-20301F1E11E4}" destId="{F1B4064E-05D6-471A-9600-13083D6223F3}" srcOrd="1" destOrd="0" presId="urn:microsoft.com/office/officeart/2018/2/layout/IconVerticalSolidList"/>
    <dgm:cxn modelId="{9EBD02EB-6DAB-45EC-A685-D8823CC83D73}" type="presParOf" srcId="{2E249D95-19E5-4515-A068-20301F1E11E4}" destId="{7C815279-FDD5-4DC0-8220-9989458CF81C}" srcOrd="2" destOrd="0" presId="urn:microsoft.com/office/officeart/2018/2/layout/IconVerticalSolidList"/>
    <dgm:cxn modelId="{0F5CEA66-1349-4FB3-B126-48A077189E2F}" type="presParOf" srcId="{2E249D95-19E5-4515-A068-20301F1E11E4}" destId="{D22627E7-D3EE-4D73-9300-BF9CA2D8F309}" srcOrd="3" destOrd="0" presId="urn:microsoft.com/office/officeart/2018/2/layout/IconVerticalSolidList"/>
    <dgm:cxn modelId="{394D61D9-F1A4-4BAA-936A-E073FDDF53F8}" type="presParOf" srcId="{2E249D95-19E5-4515-A068-20301F1E11E4}" destId="{D98D6F77-85AA-492A-AC3D-69174C99C3AD}"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081FD5-AA8C-4A26-A667-DC51DB52754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086C09F-6BAA-435B-BB49-6BA5979BF397}">
      <dgm:prSet/>
      <dgm:spPr/>
      <dgm:t>
        <a:bodyPr/>
        <a:lstStyle/>
        <a:p>
          <a:pPr>
            <a:lnSpc>
              <a:spcPct val="100000"/>
            </a:lnSpc>
          </a:pPr>
          <a:r>
            <a:rPr lang="en-US" b="1" i="0" baseline="0"/>
            <a:t>Proof of English language proficiency (including spoken), if your native language in not English, regardless of citizenship. More information provided on the International Applicants page</a:t>
          </a:r>
          <a:endParaRPr lang="en-US"/>
        </a:p>
      </dgm:t>
    </dgm:pt>
    <dgm:pt modelId="{090DCBF7-1717-4354-9F53-28F050FF4586}" type="parTrans" cxnId="{320FEF9C-FF65-4F2F-B440-279B3E695752}">
      <dgm:prSet/>
      <dgm:spPr/>
      <dgm:t>
        <a:bodyPr/>
        <a:lstStyle/>
        <a:p>
          <a:endParaRPr lang="en-US"/>
        </a:p>
      </dgm:t>
    </dgm:pt>
    <dgm:pt modelId="{D22A923C-3E70-40E5-BA74-CF0A31790063}" type="sibTrans" cxnId="{320FEF9C-FF65-4F2F-B440-279B3E695752}">
      <dgm:prSet/>
      <dgm:spPr/>
      <dgm:t>
        <a:bodyPr/>
        <a:lstStyle/>
        <a:p>
          <a:endParaRPr lang="en-US"/>
        </a:p>
      </dgm:t>
    </dgm:pt>
    <dgm:pt modelId="{CB8969F4-0E96-4C11-BBA9-C905CBDEAC6C}">
      <dgm:prSet/>
      <dgm:spPr/>
      <dgm:t>
        <a:bodyPr/>
        <a:lstStyle/>
        <a:p>
          <a:pPr>
            <a:lnSpc>
              <a:spcPct val="100000"/>
            </a:lnSpc>
          </a:pPr>
          <a:r>
            <a:rPr lang="en-US" b="1" i="0" baseline="0"/>
            <a:t>Meet the Essential Behaviors for DNP students</a:t>
          </a:r>
          <a:endParaRPr lang="en-US"/>
        </a:p>
      </dgm:t>
    </dgm:pt>
    <dgm:pt modelId="{1FC93F5E-197E-4693-95DA-0E992B6E86FF}" type="parTrans" cxnId="{03665C44-9B76-4AAD-891E-620DB21B08A1}">
      <dgm:prSet/>
      <dgm:spPr/>
      <dgm:t>
        <a:bodyPr/>
        <a:lstStyle/>
        <a:p>
          <a:endParaRPr lang="en-US"/>
        </a:p>
      </dgm:t>
    </dgm:pt>
    <dgm:pt modelId="{A278BA5E-EC78-484B-AB4D-E72708F8542C}" type="sibTrans" cxnId="{03665C44-9B76-4AAD-891E-620DB21B08A1}">
      <dgm:prSet/>
      <dgm:spPr/>
      <dgm:t>
        <a:bodyPr/>
        <a:lstStyle/>
        <a:p>
          <a:endParaRPr lang="en-US"/>
        </a:p>
      </dgm:t>
    </dgm:pt>
    <dgm:pt modelId="{D13D49D2-64D8-4003-A0BC-EE200A7D467E}">
      <dgm:prSet/>
      <dgm:spPr/>
      <dgm:t>
        <a:bodyPr/>
        <a:lstStyle/>
        <a:p>
          <a:pPr>
            <a:lnSpc>
              <a:spcPct val="100000"/>
            </a:lnSpc>
          </a:pPr>
          <a:r>
            <a:rPr lang="en-US" b="1" i="0" baseline="0">
              <a:hlinkClick xmlns:r="http://schemas.openxmlformats.org/officeDocument/2006/relationships" r:id="rId1"/>
            </a:rPr>
            <a:t>https://students.nursing.uw.edu/policies/son-memoranda/memo-31-essential-behaviors-for-gcpapn-dnp-masters-and-rn-bsn-students/</a:t>
          </a:r>
          <a:endParaRPr lang="en-US"/>
        </a:p>
      </dgm:t>
    </dgm:pt>
    <dgm:pt modelId="{A98CFC13-EB09-4F07-885F-B064CB5D3621}" type="parTrans" cxnId="{0BFCDB47-4235-432A-8117-841930F841BF}">
      <dgm:prSet/>
      <dgm:spPr/>
      <dgm:t>
        <a:bodyPr/>
        <a:lstStyle/>
        <a:p>
          <a:endParaRPr lang="en-US"/>
        </a:p>
      </dgm:t>
    </dgm:pt>
    <dgm:pt modelId="{DC2129AB-D06E-42D1-8E68-3E3C6A91A7F5}" type="sibTrans" cxnId="{0BFCDB47-4235-432A-8117-841930F841BF}">
      <dgm:prSet/>
      <dgm:spPr/>
      <dgm:t>
        <a:bodyPr/>
        <a:lstStyle/>
        <a:p>
          <a:endParaRPr lang="en-US"/>
        </a:p>
      </dgm:t>
    </dgm:pt>
    <dgm:pt modelId="{7C7E41C5-BA39-4159-8E4A-24CF90876B93}">
      <dgm:prSet/>
      <dgm:spPr/>
      <dgm:t>
        <a:bodyPr/>
        <a:lstStyle/>
        <a:p>
          <a:pPr>
            <a:lnSpc>
              <a:spcPct val="100000"/>
            </a:lnSpc>
          </a:pPr>
          <a:r>
            <a:rPr lang="en-US" b="1" i="0" baseline="0"/>
            <a:t>3 quarter-credit (or equivalent) course in descriptive and inferential statistics with a minimum grade of 2.0 within in the last 5 years– this must be completed before program start, January 2020 to September 2025</a:t>
          </a:r>
          <a:endParaRPr lang="en-US"/>
        </a:p>
      </dgm:t>
    </dgm:pt>
    <dgm:pt modelId="{05746EE1-5A85-42EE-99FF-5B8387EE4C26}" type="parTrans" cxnId="{5D3F13B8-86BC-4CE5-9211-0D8564657D60}">
      <dgm:prSet/>
      <dgm:spPr/>
      <dgm:t>
        <a:bodyPr/>
        <a:lstStyle/>
        <a:p>
          <a:endParaRPr lang="en-US"/>
        </a:p>
      </dgm:t>
    </dgm:pt>
    <dgm:pt modelId="{DECE1D2D-74B0-4A5B-9E4B-9B2AF4B6BA56}" type="sibTrans" cxnId="{5D3F13B8-86BC-4CE5-9211-0D8564657D60}">
      <dgm:prSet/>
      <dgm:spPr/>
      <dgm:t>
        <a:bodyPr/>
        <a:lstStyle/>
        <a:p>
          <a:endParaRPr lang="en-US"/>
        </a:p>
      </dgm:t>
    </dgm:pt>
    <dgm:pt modelId="{FFD1F346-ADF6-4710-A37C-400D32963519}">
      <dgm:prSet/>
      <dgm:spPr/>
      <dgm:t>
        <a:bodyPr/>
        <a:lstStyle/>
        <a:p>
          <a:pPr>
            <a:lnSpc>
              <a:spcPct val="100000"/>
            </a:lnSpc>
          </a:pPr>
          <a:r>
            <a:rPr lang="en-US" b="1" i="0" baseline="0"/>
            <a:t>Portage Learning: </a:t>
          </a:r>
          <a:r>
            <a:rPr lang="en-US" b="1" i="0" baseline="0">
              <a:hlinkClick xmlns:r="http://schemas.openxmlformats.org/officeDocument/2006/relationships" r:id="rId2"/>
            </a:rPr>
            <a:t>https://portagelearning.com/courses/mathematics/math110</a:t>
          </a:r>
          <a:r>
            <a:rPr lang="en-US" b="1" i="0" baseline="0"/>
            <a:t> </a:t>
          </a:r>
          <a:endParaRPr lang="en-US"/>
        </a:p>
      </dgm:t>
    </dgm:pt>
    <dgm:pt modelId="{756E8BD7-57F9-4E75-B934-22E0D3EEAA91}" type="parTrans" cxnId="{0FF90FF9-4C50-4D1F-BD07-7D914E9C44EC}">
      <dgm:prSet/>
      <dgm:spPr/>
      <dgm:t>
        <a:bodyPr/>
        <a:lstStyle/>
        <a:p>
          <a:endParaRPr lang="en-US"/>
        </a:p>
      </dgm:t>
    </dgm:pt>
    <dgm:pt modelId="{CAD4CDCC-3660-4E87-923F-B249F2008288}" type="sibTrans" cxnId="{0FF90FF9-4C50-4D1F-BD07-7D914E9C44EC}">
      <dgm:prSet/>
      <dgm:spPr/>
      <dgm:t>
        <a:bodyPr/>
        <a:lstStyle/>
        <a:p>
          <a:endParaRPr lang="en-US"/>
        </a:p>
      </dgm:t>
    </dgm:pt>
    <dgm:pt modelId="{D954A340-F376-4857-9913-BE5A3D97EBE1}" type="pres">
      <dgm:prSet presAssocID="{9F081FD5-AA8C-4A26-A667-DC51DB527546}" presName="root" presStyleCnt="0">
        <dgm:presLayoutVars>
          <dgm:dir/>
          <dgm:resizeHandles val="exact"/>
        </dgm:presLayoutVars>
      </dgm:prSet>
      <dgm:spPr/>
    </dgm:pt>
    <dgm:pt modelId="{6C4C4F8A-1BE9-418D-BA2A-42529F5BBB2D}" type="pres">
      <dgm:prSet presAssocID="{8086C09F-6BAA-435B-BB49-6BA5979BF397}" presName="compNode" presStyleCnt="0"/>
      <dgm:spPr/>
    </dgm:pt>
    <dgm:pt modelId="{854D10D1-23C5-4F03-BA9F-20B6759E4568}" type="pres">
      <dgm:prSet presAssocID="{8086C09F-6BAA-435B-BB49-6BA5979BF397}" presName="bgRect" presStyleLbl="bgShp" presStyleIdx="0" presStyleCnt="3"/>
      <dgm:spPr/>
    </dgm:pt>
    <dgm:pt modelId="{703E9CE8-4623-4517-8C57-A98E639B1BBE}" type="pres">
      <dgm:prSet presAssocID="{8086C09F-6BAA-435B-BB49-6BA5979BF397}" presName="iconRect" presStyleLbl="node1" presStyleIdx="0"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ngue"/>
        </a:ext>
      </dgm:extLst>
    </dgm:pt>
    <dgm:pt modelId="{03B94AE2-DB1A-48BF-99BB-8B99D5E22BFC}" type="pres">
      <dgm:prSet presAssocID="{8086C09F-6BAA-435B-BB49-6BA5979BF397}" presName="spaceRect" presStyleCnt="0"/>
      <dgm:spPr/>
    </dgm:pt>
    <dgm:pt modelId="{5839DE2E-7688-4FF3-A4B7-159CE217B8C8}" type="pres">
      <dgm:prSet presAssocID="{8086C09F-6BAA-435B-BB49-6BA5979BF397}" presName="parTx" presStyleLbl="revTx" presStyleIdx="0" presStyleCnt="5">
        <dgm:presLayoutVars>
          <dgm:chMax val="0"/>
          <dgm:chPref val="0"/>
        </dgm:presLayoutVars>
      </dgm:prSet>
      <dgm:spPr/>
    </dgm:pt>
    <dgm:pt modelId="{91479AE9-2C3C-4AB1-9300-F444189BC517}" type="pres">
      <dgm:prSet presAssocID="{D22A923C-3E70-40E5-BA74-CF0A31790063}" presName="sibTrans" presStyleCnt="0"/>
      <dgm:spPr/>
    </dgm:pt>
    <dgm:pt modelId="{39ED5F35-B4C9-43C3-9F86-639EA789460E}" type="pres">
      <dgm:prSet presAssocID="{CB8969F4-0E96-4C11-BBA9-C905CBDEAC6C}" presName="compNode" presStyleCnt="0"/>
      <dgm:spPr/>
    </dgm:pt>
    <dgm:pt modelId="{16639FF2-54CE-45D8-B721-BE155F4E45F3}" type="pres">
      <dgm:prSet presAssocID="{CB8969F4-0E96-4C11-BBA9-C905CBDEAC6C}" presName="bgRect" presStyleLbl="bgShp" presStyleIdx="1" presStyleCnt="3"/>
      <dgm:spPr/>
    </dgm:pt>
    <dgm:pt modelId="{52623E4E-5E1D-4DF8-9159-2F7CDA8DA3D8}" type="pres">
      <dgm:prSet presAssocID="{CB8969F4-0E96-4C11-BBA9-C905CBDEAC6C}" presName="iconRect" presStyleLbl="node1" presStyleIdx="1"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ker"/>
        </a:ext>
      </dgm:extLst>
    </dgm:pt>
    <dgm:pt modelId="{928630B0-530C-4771-BC7A-A647D1FA3CE7}" type="pres">
      <dgm:prSet presAssocID="{CB8969F4-0E96-4C11-BBA9-C905CBDEAC6C}" presName="spaceRect" presStyleCnt="0"/>
      <dgm:spPr/>
    </dgm:pt>
    <dgm:pt modelId="{B48B7A00-AC25-44DA-91E2-0DB298D4AAD4}" type="pres">
      <dgm:prSet presAssocID="{CB8969F4-0E96-4C11-BBA9-C905CBDEAC6C}" presName="parTx" presStyleLbl="revTx" presStyleIdx="1" presStyleCnt="5">
        <dgm:presLayoutVars>
          <dgm:chMax val="0"/>
          <dgm:chPref val="0"/>
        </dgm:presLayoutVars>
      </dgm:prSet>
      <dgm:spPr/>
    </dgm:pt>
    <dgm:pt modelId="{9380267E-B248-4F9A-B3EB-00A7BF656867}" type="pres">
      <dgm:prSet presAssocID="{CB8969F4-0E96-4C11-BBA9-C905CBDEAC6C}" presName="desTx" presStyleLbl="revTx" presStyleIdx="2" presStyleCnt="5">
        <dgm:presLayoutVars/>
      </dgm:prSet>
      <dgm:spPr/>
    </dgm:pt>
    <dgm:pt modelId="{DAC59B66-D928-4CD2-8829-1194A3FCAFBD}" type="pres">
      <dgm:prSet presAssocID="{A278BA5E-EC78-484B-AB4D-E72708F8542C}" presName="sibTrans" presStyleCnt="0"/>
      <dgm:spPr/>
    </dgm:pt>
    <dgm:pt modelId="{4A0830CC-DC9D-4EFC-ACF6-34B8A58E537B}" type="pres">
      <dgm:prSet presAssocID="{7C7E41C5-BA39-4159-8E4A-24CF90876B93}" presName="compNode" presStyleCnt="0"/>
      <dgm:spPr/>
    </dgm:pt>
    <dgm:pt modelId="{084C4F2E-6BBD-4574-BB4A-054D36F7B877}" type="pres">
      <dgm:prSet presAssocID="{7C7E41C5-BA39-4159-8E4A-24CF90876B93}" presName="bgRect" presStyleLbl="bgShp" presStyleIdx="2" presStyleCnt="3"/>
      <dgm:spPr/>
    </dgm:pt>
    <dgm:pt modelId="{53A8D9B2-24A7-47ED-90CF-568CFD07015F}" type="pres">
      <dgm:prSet presAssocID="{7C7E41C5-BA39-4159-8E4A-24CF90876B93}" presName="iconRect" presStyleLbl="node1" presStyleIdx="2" presStyleCnt="3"/>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alculator"/>
        </a:ext>
      </dgm:extLst>
    </dgm:pt>
    <dgm:pt modelId="{7D7B488B-2B16-4E4B-9936-8B93DD1E1BD2}" type="pres">
      <dgm:prSet presAssocID="{7C7E41C5-BA39-4159-8E4A-24CF90876B93}" presName="spaceRect" presStyleCnt="0"/>
      <dgm:spPr/>
    </dgm:pt>
    <dgm:pt modelId="{81294E37-FF06-4BF6-8AB3-4659F027A244}" type="pres">
      <dgm:prSet presAssocID="{7C7E41C5-BA39-4159-8E4A-24CF90876B93}" presName="parTx" presStyleLbl="revTx" presStyleIdx="3" presStyleCnt="5">
        <dgm:presLayoutVars>
          <dgm:chMax val="0"/>
          <dgm:chPref val="0"/>
        </dgm:presLayoutVars>
      </dgm:prSet>
      <dgm:spPr/>
    </dgm:pt>
    <dgm:pt modelId="{81517F65-79B6-4F28-9775-CC8750976F1A}" type="pres">
      <dgm:prSet presAssocID="{7C7E41C5-BA39-4159-8E4A-24CF90876B93}" presName="desTx" presStyleLbl="revTx" presStyleIdx="4" presStyleCnt="5">
        <dgm:presLayoutVars/>
      </dgm:prSet>
      <dgm:spPr/>
    </dgm:pt>
  </dgm:ptLst>
  <dgm:cxnLst>
    <dgm:cxn modelId="{286B4528-5E11-4BCF-A510-4DC4D9D0B52F}" type="presOf" srcId="{CB8969F4-0E96-4C11-BBA9-C905CBDEAC6C}" destId="{B48B7A00-AC25-44DA-91E2-0DB298D4AAD4}" srcOrd="0" destOrd="0" presId="urn:microsoft.com/office/officeart/2018/2/layout/IconVerticalSolidList"/>
    <dgm:cxn modelId="{03665C44-9B76-4AAD-891E-620DB21B08A1}" srcId="{9F081FD5-AA8C-4A26-A667-DC51DB527546}" destId="{CB8969F4-0E96-4C11-BBA9-C905CBDEAC6C}" srcOrd="1" destOrd="0" parTransId="{1FC93F5E-197E-4693-95DA-0E992B6E86FF}" sibTransId="{A278BA5E-EC78-484B-AB4D-E72708F8542C}"/>
    <dgm:cxn modelId="{0BFCDB47-4235-432A-8117-841930F841BF}" srcId="{CB8969F4-0E96-4C11-BBA9-C905CBDEAC6C}" destId="{D13D49D2-64D8-4003-A0BC-EE200A7D467E}" srcOrd="0" destOrd="0" parTransId="{A98CFC13-EB09-4F07-885F-B064CB5D3621}" sibTransId="{DC2129AB-D06E-42D1-8E68-3E3C6A91A7F5}"/>
    <dgm:cxn modelId="{8C9BB953-2050-4378-AE39-CD64727C2F6A}" type="presOf" srcId="{D13D49D2-64D8-4003-A0BC-EE200A7D467E}" destId="{9380267E-B248-4F9A-B3EB-00A7BF656867}" srcOrd="0" destOrd="0" presId="urn:microsoft.com/office/officeart/2018/2/layout/IconVerticalSolidList"/>
    <dgm:cxn modelId="{97D3A88E-7040-492E-BDD3-ABAB8ADF380B}" type="presOf" srcId="{8086C09F-6BAA-435B-BB49-6BA5979BF397}" destId="{5839DE2E-7688-4FF3-A4B7-159CE217B8C8}" srcOrd="0" destOrd="0" presId="urn:microsoft.com/office/officeart/2018/2/layout/IconVerticalSolidList"/>
    <dgm:cxn modelId="{320FEF9C-FF65-4F2F-B440-279B3E695752}" srcId="{9F081FD5-AA8C-4A26-A667-DC51DB527546}" destId="{8086C09F-6BAA-435B-BB49-6BA5979BF397}" srcOrd="0" destOrd="0" parTransId="{090DCBF7-1717-4354-9F53-28F050FF4586}" sibTransId="{D22A923C-3E70-40E5-BA74-CF0A31790063}"/>
    <dgm:cxn modelId="{5D3F13B8-86BC-4CE5-9211-0D8564657D60}" srcId="{9F081FD5-AA8C-4A26-A667-DC51DB527546}" destId="{7C7E41C5-BA39-4159-8E4A-24CF90876B93}" srcOrd="2" destOrd="0" parTransId="{05746EE1-5A85-42EE-99FF-5B8387EE4C26}" sibTransId="{DECE1D2D-74B0-4A5B-9E4B-9B2AF4B6BA56}"/>
    <dgm:cxn modelId="{11B57ABB-6521-44EA-AAA7-B8B12E2C91C7}" type="presOf" srcId="{FFD1F346-ADF6-4710-A37C-400D32963519}" destId="{81517F65-79B6-4F28-9775-CC8750976F1A}" srcOrd="0" destOrd="0" presId="urn:microsoft.com/office/officeart/2018/2/layout/IconVerticalSolidList"/>
    <dgm:cxn modelId="{C31152D6-5D95-48BD-8E85-17A716FBEF5B}" type="presOf" srcId="{9F081FD5-AA8C-4A26-A667-DC51DB527546}" destId="{D954A340-F376-4857-9913-BE5A3D97EBE1}" srcOrd="0" destOrd="0" presId="urn:microsoft.com/office/officeart/2018/2/layout/IconVerticalSolidList"/>
    <dgm:cxn modelId="{9C40DBED-E301-4C98-9BEC-62269A070B50}" type="presOf" srcId="{7C7E41C5-BA39-4159-8E4A-24CF90876B93}" destId="{81294E37-FF06-4BF6-8AB3-4659F027A244}" srcOrd="0" destOrd="0" presId="urn:microsoft.com/office/officeart/2018/2/layout/IconVerticalSolidList"/>
    <dgm:cxn modelId="{0FF90FF9-4C50-4D1F-BD07-7D914E9C44EC}" srcId="{7C7E41C5-BA39-4159-8E4A-24CF90876B93}" destId="{FFD1F346-ADF6-4710-A37C-400D32963519}" srcOrd="0" destOrd="0" parTransId="{756E8BD7-57F9-4E75-B934-22E0D3EEAA91}" sibTransId="{CAD4CDCC-3660-4E87-923F-B249F2008288}"/>
    <dgm:cxn modelId="{0260A169-AB1A-4A3C-9FE8-8A85DCC9CCA7}" type="presParOf" srcId="{D954A340-F376-4857-9913-BE5A3D97EBE1}" destId="{6C4C4F8A-1BE9-418D-BA2A-42529F5BBB2D}" srcOrd="0" destOrd="0" presId="urn:microsoft.com/office/officeart/2018/2/layout/IconVerticalSolidList"/>
    <dgm:cxn modelId="{AF8D616C-A32C-4DAE-BAB6-B463C6AE9A1F}" type="presParOf" srcId="{6C4C4F8A-1BE9-418D-BA2A-42529F5BBB2D}" destId="{854D10D1-23C5-4F03-BA9F-20B6759E4568}" srcOrd="0" destOrd="0" presId="urn:microsoft.com/office/officeart/2018/2/layout/IconVerticalSolidList"/>
    <dgm:cxn modelId="{11836559-48E3-4C89-AC67-385B6EB91A28}" type="presParOf" srcId="{6C4C4F8A-1BE9-418D-BA2A-42529F5BBB2D}" destId="{703E9CE8-4623-4517-8C57-A98E639B1BBE}" srcOrd="1" destOrd="0" presId="urn:microsoft.com/office/officeart/2018/2/layout/IconVerticalSolidList"/>
    <dgm:cxn modelId="{DB5B35A1-02D5-4A4F-82B0-976EA55B3314}" type="presParOf" srcId="{6C4C4F8A-1BE9-418D-BA2A-42529F5BBB2D}" destId="{03B94AE2-DB1A-48BF-99BB-8B99D5E22BFC}" srcOrd="2" destOrd="0" presId="urn:microsoft.com/office/officeart/2018/2/layout/IconVerticalSolidList"/>
    <dgm:cxn modelId="{DE387029-723E-423E-B979-C8FAD90B660B}" type="presParOf" srcId="{6C4C4F8A-1BE9-418D-BA2A-42529F5BBB2D}" destId="{5839DE2E-7688-4FF3-A4B7-159CE217B8C8}" srcOrd="3" destOrd="0" presId="urn:microsoft.com/office/officeart/2018/2/layout/IconVerticalSolidList"/>
    <dgm:cxn modelId="{A6094481-1A3E-4C16-9B85-EC8AC9B5D155}" type="presParOf" srcId="{D954A340-F376-4857-9913-BE5A3D97EBE1}" destId="{91479AE9-2C3C-4AB1-9300-F444189BC517}" srcOrd="1" destOrd="0" presId="urn:microsoft.com/office/officeart/2018/2/layout/IconVerticalSolidList"/>
    <dgm:cxn modelId="{094B1F27-C107-4D68-A023-2F721D8E36E7}" type="presParOf" srcId="{D954A340-F376-4857-9913-BE5A3D97EBE1}" destId="{39ED5F35-B4C9-43C3-9F86-639EA789460E}" srcOrd="2" destOrd="0" presId="urn:microsoft.com/office/officeart/2018/2/layout/IconVerticalSolidList"/>
    <dgm:cxn modelId="{B15418FA-D7CC-4633-A203-A91223FAB22B}" type="presParOf" srcId="{39ED5F35-B4C9-43C3-9F86-639EA789460E}" destId="{16639FF2-54CE-45D8-B721-BE155F4E45F3}" srcOrd="0" destOrd="0" presId="urn:microsoft.com/office/officeart/2018/2/layout/IconVerticalSolidList"/>
    <dgm:cxn modelId="{009F0B57-338E-4B3D-A906-AE226D5F600F}" type="presParOf" srcId="{39ED5F35-B4C9-43C3-9F86-639EA789460E}" destId="{52623E4E-5E1D-4DF8-9159-2F7CDA8DA3D8}" srcOrd="1" destOrd="0" presId="urn:microsoft.com/office/officeart/2018/2/layout/IconVerticalSolidList"/>
    <dgm:cxn modelId="{21CB90AB-881B-4EF0-82E2-347C041F6674}" type="presParOf" srcId="{39ED5F35-B4C9-43C3-9F86-639EA789460E}" destId="{928630B0-530C-4771-BC7A-A647D1FA3CE7}" srcOrd="2" destOrd="0" presId="urn:microsoft.com/office/officeart/2018/2/layout/IconVerticalSolidList"/>
    <dgm:cxn modelId="{96E087A0-A120-4493-BC6E-AF6A25442F8C}" type="presParOf" srcId="{39ED5F35-B4C9-43C3-9F86-639EA789460E}" destId="{B48B7A00-AC25-44DA-91E2-0DB298D4AAD4}" srcOrd="3" destOrd="0" presId="urn:microsoft.com/office/officeart/2018/2/layout/IconVerticalSolidList"/>
    <dgm:cxn modelId="{A988EDAA-5121-4775-AB60-D7613E360546}" type="presParOf" srcId="{39ED5F35-B4C9-43C3-9F86-639EA789460E}" destId="{9380267E-B248-4F9A-B3EB-00A7BF656867}" srcOrd="4" destOrd="0" presId="urn:microsoft.com/office/officeart/2018/2/layout/IconVerticalSolidList"/>
    <dgm:cxn modelId="{15516FAD-FC68-42B0-B3B3-072B4B57B22E}" type="presParOf" srcId="{D954A340-F376-4857-9913-BE5A3D97EBE1}" destId="{DAC59B66-D928-4CD2-8829-1194A3FCAFBD}" srcOrd="3" destOrd="0" presId="urn:microsoft.com/office/officeart/2018/2/layout/IconVerticalSolidList"/>
    <dgm:cxn modelId="{5564DFEA-6087-4B8A-A0BD-CBDABA569B52}" type="presParOf" srcId="{D954A340-F376-4857-9913-BE5A3D97EBE1}" destId="{4A0830CC-DC9D-4EFC-ACF6-34B8A58E537B}" srcOrd="4" destOrd="0" presId="urn:microsoft.com/office/officeart/2018/2/layout/IconVerticalSolidList"/>
    <dgm:cxn modelId="{BDDFACBD-2160-4903-ADFA-017A0AEFAD16}" type="presParOf" srcId="{4A0830CC-DC9D-4EFC-ACF6-34B8A58E537B}" destId="{084C4F2E-6BBD-4574-BB4A-054D36F7B877}" srcOrd="0" destOrd="0" presId="urn:microsoft.com/office/officeart/2018/2/layout/IconVerticalSolidList"/>
    <dgm:cxn modelId="{229D9082-E3BC-4497-82F6-A8130AB7525F}" type="presParOf" srcId="{4A0830CC-DC9D-4EFC-ACF6-34B8A58E537B}" destId="{53A8D9B2-24A7-47ED-90CF-568CFD07015F}" srcOrd="1" destOrd="0" presId="urn:microsoft.com/office/officeart/2018/2/layout/IconVerticalSolidList"/>
    <dgm:cxn modelId="{938CE925-7323-4B67-8053-987525A5D33B}" type="presParOf" srcId="{4A0830CC-DC9D-4EFC-ACF6-34B8A58E537B}" destId="{7D7B488B-2B16-4E4B-9936-8B93DD1E1BD2}" srcOrd="2" destOrd="0" presId="urn:microsoft.com/office/officeart/2018/2/layout/IconVerticalSolidList"/>
    <dgm:cxn modelId="{5C1E0BF7-1A47-42B5-A02F-CD4CC14FAC40}" type="presParOf" srcId="{4A0830CC-DC9D-4EFC-ACF6-34B8A58E537B}" destId="{81294E37-FF06-4BF6-8AB3-4659F027A244}" srcOrd="3" destOrd="0" presId="urn:microsoft.com/office/officeart/2018/2/layout/IconVerticalSolidList"/>
    <dgm:cxn modelId="{E486FB69-6298-45EC-B0CD-13BAC871E6C4}" type="presParOf" srcId="{4A0830CC-DC9D-4EFC-ACF6-34B8A58E537B}" destId="{81517F65-79B6-4F28-9775-CC8750976F1A}"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4D8BDF0-9283-44E7-A03E-217EB460DAE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17BB910C-5EF5-461F-8A74-A6912EA6EEC6}">
      <dgm:prSet/>
      <dgm:spPr/>
      <dgm:t>
        <a:bodyPr/>
        <a:lstStyle/>
        <a:p>
          <a:r>
            <a:rPr lang="en-US"/>
            <a:t>Organize your resume the exact way it is listed in the instructions </a:t>
          </a:r>
          <a:br>
            <a:rPr lang="en-US"/>
          </a:br>
          <a:endParaRPr lang="en-US"/>
        </a:p>
      </dgm:t>
    </dgm:pt>
    <dgm:pt modelId="{68972E12-D11C-4E34-9C64-4933F8BF2460}" type="parTrans" cxnId="{E64C8337-1ADE-46AD-85A7-3CD9EEE99423}">
      <dgm:prSet/>
      <dgm:spPr/>
      <dgm:t>
        <a:bodyPr/>
        <a:lstStyle/>
        <a:p>
          <a:endParaRPr lang="en-US"/>
        </a:p>
      </dgm:t>
    </dgm:pt>
    <dgm:pt modelId="{0D5CF9A6-F865-405F-971C-EFC0177D70E6}" type="sibTrans" cxnId="{E64C8337-1ADE-46AD-85A7-3CD9EEE99423}">
      <dgm:prSet/>
      <dgm:spPr/>
      <dgm:t>
        <a:bodyPr/>
        <a:lstStyle/>
        <a:p>
          <a:endParaRPr lang="en-US"/>
        </a:p>
      </dgm:t>
    </dgm:pt>
    <dgm:pt modelId="{EF616864-4FE5-4502-9D7F-FD464D0C7E8A}">
      <dgm:prSet/>
      <dgm:spPr/>
      <dgm:t>
        <a:bodyPr/>
        <a:lstStyle/>
        <a:p>
          <a:r>
            <a:rPr lang="en-US"/>
            <a:t>The Admissions Committee looks for evidence of leadership, independent decision-making skills, and responsibilities</a:t>
          </a:r>
          <a:br>
            <a:rPr lang="en-US"/>
          </a:br>
          <a:endParaRPr lang="en-US"/>
        </a:p>
      </dgm:t>
    </dgm:pt>
    <dgm:pt modelId="{07EBDED2-7CFC-4FBF-B9BA-E873453190AD}" type="parTrans" cxnId="{E25A2567-D200-4F27-9BCB-91CCE857C79D}">
      <dgm:prSet/>
      <dgm:spPr/>
      <dgm:t>
        <a:bodyPr/>
        <a:lstStyle/>
        <a:p>
          <a:endParaRPr lang="en-US"/>
        </a:p>
      </dgm:t>
    </dgm:pt>
    <dgm:pt modelId="{8393BD68-C36B-4A4E-9856-547BE58908F7}" type="sibTrans" cxnId="{E25A2567-D200-4F27-9BCB-91CCE857C79D}">
      <dgm:prSet/>
      <dgm:spPr/>
      <dgm:t>
        <a:bodyPr/>
        <a:lstStyle/>
        <a:p>
          <a:endParaRPr lang="en-US"/>
        </a:p>
      </dgm:t>
    </dgm:pt>
    <dgm:pt modelId="{E5A2121A-8F5B-4BDB-8AD5-035A36FEA3BB}">
      <dgm:prSet/>
      <dgm:spPr/>
      <dgm:t>
        <a:bodyPr/>
        <a:lstStyle/>
        <a:p>
          <a:r>
            <a:rPr lang="en-US"/>
            <a:t>Be descriptive, give the Admission Committee/Faculty context</a:t>
          </a:r>
        </a:p>
      </dgm:t>
    </dgm:pt>
    <dgm:pt modelId="{A5455CDD-C907-4F31-856B-1A178F34467C}" type="parTrans" cxnId="{B4108324-86BF-4C8C-8EB5-B5D6819BA678}">
      <dgm:prSet/>
      <dgm:spPr/>
      <dgm:t>
        <a:bodyPr/>
        <a:lstStyle/>
        <a:p>
          <a:endParaRPr lang="en-US"/>
        </a:p>
      </dgm:t>
    </dgm:pt>
    <dgm:pt modelId="{65D0F80B-334E-45D3-8CA8-A50068CC3E00}" type="sibTrans" cxnId="{B4108324-86BF-4C8C-8EB5-B5D6819BA678}">
      <dgm:prSet/>
      <dgm:spPr/>
      <dgm:t>
        <a:bodyPr/>
        <a:lstStyle/>
        <a:p>
          <a:endParaRPr lang="en-US"/>
        </a:p>
      </dgm:t>
    </dgm:pt>
    <dgm:pt modelId="{E6AB65B5-ADDB-4B2A-8240-3E88BBE1373B}" type="pres">
      <dgm:prSet presAssocID="{04D8BDF0-9283-44E7-A03E-217EB460DAE9}" presName="root" presStyleCnt="0">
        <dgm:presLayoutVars>
          <dgm:dir/>
          <dgm:resizeHandles val="exact"/>
        </dgm:presLayoutVars>
      </dgm:prSet>
      <dgm:spPr/>
    </dgm:pt>
    <dgm:pt modelId="{0F0016CB-5217-48BB-B854-FFB33C6210B0}" type="pres">
      <dgm:prSet presAssocID="{17BB910C-5EF5-461F-8A74-A6912EA6EEC6}" presName="compNode" presStyleCnt="0"/>
      <dgm:spPr/>
    </dgm:pt>
    <dgm:pt modelId="{3FA4776A-8727-4FA4-A558-3D5B83452DE1}" type="pres">
      <dgm:prSet presAssocID="{17BB910C-5EF5-461F-8A74-A6912EA6EEC6}" presName="bgRect" presStyleLbl="bgShp" presStyleIdx="0" presStyleCnt="3"/>
      <dgm:spPr/>
    </dgm:pt>
    <dgm:pt modelId="{B99DADFB-F9E8-4A02-AEEE-048E96F4376B}" type="pres">
      <dgm:prSet presAssocID="{17BB910C-5EF5-461F-8A74-A6912EA6EEC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ument"/>
        </a:ext>
      </dgm:extLst>
    </dgm:pt>
    <dgm:pt modelId="{5125EB0C-F683-4BA5-9190-815FBDEDF276}" type="pres">
      <dgm:prSet presAssocID="{17BB910C-5EF5-461F-8A74-A6912EA6EEC6}" presName="spaceRect" presStyleCnt="0"/>
      <dgm:spPr/>
    </dgm:pt>
    <dgm:pt modelId="{98CAC0FB-382C-42E0-97BB-3B9DA3DE941A}" type="pres">
      <dgm:prSet presAssocID="{17BB910C-5EF5-461F-8A74-A6912EA6EEC6}" presName="parTx" presStyleLbl="revTx" presStyleIdx="0" presStyleCnt="3">
        <dgm:presLayoutVars>
          <dgm:chMax val="0"/>
          <dgm:chPref val="0"/>
        </dgm:presLayoutVars>
      </dgm:prSet>
      <dgm:spPr/>
    </dgm:pt>
    <dgm:pt modelId="{4809F5FA-1F4A-4112-9305-E044D58BAE81}" type="pres">
      <dgm:prSet presAssocID="{0D5CF9A6-F865-405F-971C-EFC0177D70E6}" presName="sibTrans" presStyleCnt="0"/>
      <dgm:spPr/>
    </dgm:pt>
    <dgm:pt modelId="{EE3D9374-2F28-4957-BA3E-92B3093E1660}" type="pres">
      <dgm:prSet presAssocID="{EF616864-4FE5-4502-9D7F-FD464D0C7E8A}" presName="compNode" presStyleCnt="0"/>
      <dgm:spPr/>
    </dgm:pt>
    <dgm:pt modelId="{FB23A0BD-95C3-4735-8631-3DEF1C5958D8}" type="pres">
      <dgm:prSet presAssocID="{EF616864-4FE5-4502-9D7F-FD464D0C7E8A}" presName="bgRect" presStyleLbl="bgShp" presStyleIdx="1" presStyleCnt="3"/>
      <dgm:spPr/>
    </dgm:pt>
    <dgm:pt modelId="{F1474990-C354-47CE-B2D0-A298FFAA5C25}" type="pres">
      <dgm:prSet presAssocID="{EF616864-4FE5-4502-9D7F-FD464D0C7E8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cturer"/>
        </a:ext>
      </dgm:extLst>
    </dgm:pt>
    <dgm:pt modelId="{14ED1F98-C6D8-4579-9EAA-8C660D75906B}" type="pres">
      <dgm:prSet presAssocID="{EF616864-4FE5-4502-9D7F-FD464D0C7E8A}" presName="spaceRect" presStyleCnt="0"/>
      <dgm:spPr/>
    </dgm:pt>
    <dgm:pt modelId="{DB6454B9-DC63-41C9-A279-F5BA289F49CA}" type="pres">
      <dgm:prSet presAssocID="{EF616864-4FE5-4502-9D7F-FD464D0C7E8A}" presName="parTx" presStyleLbl="revTx" presStyleIdx="1" presStyleCnt="3">
        <dgm:presLayoutVars>
          <dgm:chMax val="0"/>
          <dgm:chPref val="0"/>
        </dgm:presLayoutVars>
      </dgm:prSet>
      <dgm:spPr/>
    </dgm:pt>
    <dgm:pt modelId="{CF080339-77B3-40AA-BF6B-EAAB9CA391E1}" type="pres">
      <dgm:prSet presAssocID="{8393BD68-C36B-4A4E-9856-547BE58908F7}" presName="sibTrans" presStyleCnt="0"/>
      <dgm:spPr/>
    </dgm:pt>
    <dgm:pt modelId="{22BB5C83-F48E-4B71-8840-5E8C9FFB1B08}" type="pres">
      <dgm:prSet presAssocID="{E5A2121A-8F5B-4BDB-8AD5-035A36FEA3BB}" presName="compNode" presStyleCnt="0"/>
      <dgm:spPr/>
    </dgm:pt>
    <dgm:pt modelId="{F04479B4-651B-4728-B36C-7BE0DC96E814}" type="pres">
      <dgm:prSet presAssocID="{E5A2121A-8F5B-4BDB-8AD5-035A36FEA3BB}" presName="bgRect" presStyleLbl="bgShp" presStyleIdx="2" presStyleCnt="3"/>
      <dgm:spPr/>
    </dgm:pt>
    <dgm:pt modelId="{80E5664D-141E-438F-9AB5-4C1659657E01}" type="pres">
      <dgm:prSet presAssocID="{E5A2121A-8F5B-4BDB-8AD5-035A36FEA3B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oolhouse"/>
        </a:ext>
      </dgm:extLst>
    </dgm:pt>
    <dgm:pt modelId="{0BF76C37-890B-4D8E-8D40-86828A04145F}" type="pres">
      <dgm:prSet presAssocID="{E5A2121A-8F5B-4BDB-8AD5-035A36FEA3BB}" presName="spaceRect" presStyleCnt="0"/>
      <dgm:spPr/>
    </dgm:pt>
    <dgm:pt modelId="{55493FE8-8355-477C-AF9F-C29BB59F1E9A}" type="pres">
      <dgm:prSet presAssocID="{E5A2121A-8F5B-4BDB-8AD5-035A36FEA3BB}" presName="parTx" presStyleLbl="revTx" presStyleIdx="2" presStyleCnt="3">
        <dgm:presLayoutVars>
          <dgm:chMax val="0"/>
          <dgm:chPref val="0"/>
        </dgm:presLayoutVars>
      </dgm:prSet>
      <dgm:spPr/>
    </dgm:pt>
  </dgm:ptLst>
  <dgm:cxnLst>
    <dgm:cxn modelId="{91FA0C0A-16F0-4D77-9948-EC7603D43B05}" type="presOf" srcId="{EF616864-4FE5-4502-9D7F-FD464D0C7E8A}" destId="{DB6454B9-DC63-41C9-A279-F5BA289F49CA}" srcOrd="0" destOrd="0" presId="urn:microsoft.com/office/officeart/2018/2/layout/IconVerticalSolidList"/>
    <dgm:cxn modelId="{5E09E20F-73A1-412E-864C-1A647E16971F}" type="presOf" srcId="{17BB910C-5EF5-461F-8A74-A6912EA6EEC6}" destId="{98CAC0FB-382C-42E0-97BB-3B9DA3DE941A}" srcOrd="0" destOrd="0" presId="urn:microsoft.com/office/officeart/2018/2/layout/IconVerticalSolidList"/>
    <dgm:cxn modelId="{DF3DF214-C7B8-48F6-9179-88F6D75B2D23}" type="presOf" srcId="{E5A2121A-8F5B-4BDB-8AD5-035A36FEA3BB}" destId="{55493FE8-8355-477C-AF9F-C29BB59F1E9A}" srcOrd="0" destOrd="0" presId="urn:microsoft.com/office/officeart/2018/2/layout/IconVerticalSolidList"/>
    <dgm:cxn modelId="{B4108324-86BF-4C8C-8EB5-B5D6819BA678}" srcId="{04D8BDF0-9283-44E7-A03E-217EB460DAE9}" destId="{E5A2121A-8F5B-4BDB-8AD5-035A36FEA3BB}" srcOrd="2" destOrd="0" parTransId="{A5455CDD-C907-4F31-856B-1A178F34467C}" sibTransId="{65D0F80B-334E-45D3-8CA8-A50068CC3E00}"/>
    <dgm:cxn modelId="{1C99F72F-40C6-429E-84DC-03D8A5A501BD}" type="presOf" srcId="{04D8BDF0-9283-44E7-A03E-217EB460DAE9}" destId="{E6AB65B5-ADDB-4B2A-8240-3E88BBE1373B}" srcOrd="0" destOrd="0" presId="urn:microsoft.com/office/officeart/2018/2/layout/IconVerticalSolidList"/>
    <dgm:cxn modelId="{E64C8337-1ADE-46AD-85A7-3CD9EEE99423}" srcId="{04D8BDF0-9283-44E7-A03E-217EB460DAE9}" destId="{17BB910C-5EF5-461F-8A74-A6912EA6EEC6}" srcOrd="0" destOrd="0" parTransId="{68972E12-D11C-4E34-9C64-4933F8BF2460}" sibTransId="{0D5CF9A6-F865-405F-971C-EFC0177D70E6}"/>
    <dgm:cxn modelId="{E25A2567-D200-4F27-9BCB-91CCE857C79D}" srcId="{04D8BDF0-9283-44E7-A03E-217EB460DAE9}" destId="{EF616864-4FE5-4502-9D7F-FD464D0C7E8A}" srcOrd="1" destOrd="0" parTransId="{07EBDED2-7CFC-4FBF-B9BA-E873453190AD}" sibTransId="{8393BD68-C36B-4A4E-9856-547BE58908F7}"/>
    <dgm:cxn modelId="{DDEF999C-5DBD-45E7-9A92-61928E0B0D4E}" type="presParOf" srcId="{E6AB65B5-ADDB-4B2A-8240-3E88BBE1373B}" destId="{0F0016CB-5217-48BB-B854-FFB33C6210B0}" srcOrd="0" destOrd="0" presId="urn:microsoft.com/office/officeart/2018/2/layout/IconVerticalSolidList"/>
    <dgm:cxn modelId="{9728E5B1-A368-42B7-8A25-A4D6D628187F}" type="presParOf" srcId="{0F0016CB-5217-48BB-B854-FFB33C6210B0}" destId="{3FA4776A-8727-4FA4-A558-3D5B83452DE1}" srcOrd="0" destOrd="0" presId="urn:microsoft.com/office/officeart/2018/2/layout/IconVerticalSolidList"/>
    <dgm:cxn modelId="{A31DD018-9C5D-4F2E-B32B-3519522FE899}" type="presParOf" srcId="{0F0016CB-5217-48BB-B854-FFB33C6210B0}" destId="{B99DADFB-F9E8-4A02-AEEE-048E96F4376B}" srcOrd="1" destOrd="0" presId="urn:microsoft.com/office/officeart/2018/2/layout/IconVerticalSolidList"/>
    <dgm:cxn modelId="{D9C6FE5F-A446-4ACB-886B-AE14DA5EE37B}" type="presParOf" srcId="{0F0016CB-5217-48BB-B854-FFB33C6210B0}" destId="{5125EB0C-F683-4BA5-9190-815FBDEDF276}" srcOrd="2" destOrd="0" presId="urn:microsoft.com/office/officeart/2018/2/layout/IconVerticalSolidList"/>
    <dgm:cxn modelId="{EDECA61C-E54D-4246-BF60-95BAF3910BBD}" type="presParOf" srcId="{0F0016CB-5217-48BB-B854-FFB33C6210B0}" destId="{98CAC0FB-382C-42E0-97BB-3B9DA3DE941A}" srcOrd="3" destOrd="0" presId="urn:microsoft.com/office/officeart/2018/2/layout/IconVerticalSolidList"/>
    <dgm:cxn modelId="{C58659DC-241C-411C-8816-1802F484DE9D}" type="presParOf" srcId="{E6AB65B5-ADDB-4B2A-8240-3E88BBE1373B}" destId="{4809F5FA-1F4A-4112-9305-E044D58BAE81}" srcOrd="1" destOrd="0" presId="urn:microsoft.com/office/officeart/2018/2/layout/IconVerticalSolidList"/>
    <dgm:cxn modelId="{CCA1A8EC-E9EA-456E-9B0A-C13958426DCA}" type="presParOf" srcId="{E6AB65B5-ADDB-4B2A-8240-3E88BBE1373B}" destId="{EE3D9374-2F28-4957-BA3E-92B3093E1660}" srcOrd="2" destOrd="0" presId="urn:microsoft.com/office/officeart/2018/2/layout/IconVerticalSolidList"/>
    <dgm:cxn modelId="{9A5C1E6D-3FE0-4CDC-9CA5-A42C4EBA8EAC}" type="presParOf" srcId="{EE3D9374-2F28-4957-BA3E-92B3093E1660}" destId="{FB23A0BD-95C3-4735-8631-3DEF1C5958D8}" srcOrd="0" destOrd="0" presId="urn:microsoft.com/office/officeart/2018/2/layout/IconVerticalSolidList"/>
    <dgm:cxn modelId="{3D9B06DA-8D37-4D45-B891-8241E5CA16A4}" type="presParOf" srcId="{EE3D9374-2F28-4957-BA3E-92B3093E1660}" destId="{F1474990-C354-47CE-B2D0-A298FFAA5C25}" srcOrd="1" destOrd="0" presId="urn:microsoft.com/office/officeart/2018/2/layout/IconVerticalSolidList"/>
    <dgm:cxn modelId="{53A2AF38-DFAF-46EA-92F7-E605C22978BA}" type="presParOf" srcId="{EE3D9374-2F28-4957-BA3E-92B3093E1660}" destId="{14ED1F98-C6D8-4579-9EAA-8C660D75906B}" srcOrd="2" destOrd="0" presId="urn:microsoft.com/office/officeart/2018/2/layout/IconVerticalSolidList"/>
    <dgm:cxn modelId="{BC595327-6B29-4626-8BD1-77245C621EDE}" type="presParOf" srcId="{EE3D9374-2F28-4957-BA3E-92B3093E1660}" destId="{DB6454B9-DC63-41C9-A279-F5BA289F49CA}" srcOrd="3" destOrd="0" presId="urn:microsoft.com/office/officeart/2018/2/layout/IconVerticalSolidList"/>
    <dgm:cxn modelId="{A5583B3D-47F5-4AEA-8D3E-B4E1D5163985}" type="presParOf" srcId="{E6AB65B5-ADDB-4B2A-8240-3E88BBE1373B}" destId="{CF080339-77B3-40AA-BF6B-EAAB9CA391E1}" srcOrd="3" destOrd="0" presId="urn:microsoft.com/office/officeart/2018/2/layout/IconVerticalSolidList"/>
    <dgm:cxn modelId="{170AD2B6-8E1B-4E05-B69D-CB4E50D4A5F8}" type="presParOf" srcId="{E6AB65B5-ADDB-4B2A-8240-3E88BBE1373B}" destId="{22BB5C83-F48E-4B71-8840-5E8C9FFB1B08}" srcOrd="4" destOrd="0" presId="urn:microsoft.com/office/officeart/2018/2/layout/IconVerticalSolidList"/>
    <dgm:cxn modelId="{0D0F5B1F-3A28-4D80-BB60-4258003DC0B6}" type="presParOf" srcId="{22BB5C83-F48E-4B71-8840-5E8C9FFB1B08}" destId="{F04479B4-651B-4728-B36C-7BE0DC96E814}" srcOrd="0" destOrd="0" presId="urn:microsoft.com/office/officeart/2018/2/layout/IconVerticalSolidList"/>
    <dgm:cxn modelId="{54363E8D-4F9C-490A-B65E-1FF6C56F9093}" type="presParOf" srcId="{22BB5C83-F48E-4B71-8840-5E8C9FFB1B08}" destId="{80E5664D-141E-438F-9AB5-4C1659657E01}" srcOrd="1" destOrd="0" presId="urn:microsoft.com/office/officeart/2018/2/layout/IconVerticalSolidList"/>
    <dgm:cxn modelId="{0E254236-C4A3-4A51-B817-8F7AD1094303}" type="presParOf" srcId="{22BB5C83-F48E-4B71-8840-5E8C9FFB1B08}" destId="{0BF76C37-890B-4D8E-8D40-86828A04145F}" srcOrd="2" destOrd="0" presId="urn:microsoft.com/office/officeart/2018/2/layout/IconVerticalSolidList"/>
    <dgm:cxn modelId="{7DEB9FED-18F5-4ACF-A884-21E494623ADE}" type="presParOf" srcId="{22BB5C83-F48E-4B71-8840-5E8C9FFB1B08}" destId="{55493FE8-8355-477C-AF9F-C29BB59F1E9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9B3989-D130-4158-9512-FC9687DF4D1C}" type="doc">
      <dgm:prSet loTypeId="urn:microsoft.com/office/officeart/2016/7/layout/HorizontalActionList" loCatId="List" qsTypeId="urn:microsoft.com/office/officeart/2005/8/quickstyle/simple1" qsCatId="simple" csTypeId="urn:microsoft.com/office/officeart/2005/8/colors/accent1_2" csCatId="accent1"/>
      <dgm:spPr/>
      <dgm:t>
        <a:bodyPr/>
        <a:lstStyle/>
        <a:p>
          <a:endParaRPr lang="en-US"/>
        </a:p>
      </dgm:t>
    </dgm:pt>
    <dgm:pt modelId="{FFFAE498-D24F-41AB-A387-3B0842738CE3}">
      <dgm:prSet/>
      <dgm:spPr/>
      <dgm:t>
        <a:bodyPr/>
        <a:lstStyle/>
        <a:p>
          <a:r>
            <a:rPr lang="en-US"/>
            <a:t>Include</a:t>
          </a:r>
        </a:p>
      </dgm:t>
    </dgm:pt>
    <dgm:pt modelId="{989E2A27-6D59-4BC4-84F3-FBB5A930CB5A}" type="parTrans" cxnId="{92A2122A-2F8C-4E72-914A-CD0B364DCE8D}">
      <dgm:prSet/>
      <dgm:spPr/>
      <dgm:t>
        <a:bodyPr/>
        <a:lstStyle/>
        <a:p>
          <a:endParaRPr lang="en-US"/>
        </a:p>
      </dgm:t>
    </dgm:pt>
    <dgm:pt modelId="{90B58963-EB5D-4C99-9BBD-1EBCC2E50186}" type="sibTrans" cxnId="{92A2122A-2F8C-4E72-914A-CD0B364DCE8D}">
      <dgm:prSet/>
      <dgm:spPr/>
      <dgm:t>
        <a:bodyPr/>
        <a:lstStyle/>
        <a:p>
          <a:endParaRPr lang="en-US"/>
        </a:p>
      </dgm:t>
    </dgm:pt>
    <dgm:pt modelId="{29316962-91BB-4B39-ADF1-1C412B004D4A}">
      <dgm:prSet/>
      <dgm:spPr/>
      <dgm:t>
        <a:bodyPr/>
        <a:lstStyle/>
        <a:p>
          <a:r>
            <a:rPr lang="en-US"/>
            <a:t>Include your full name, address, email address, and phone number on the first page</a:t>
          </a:r>
          <a:br>
            <a:rPr lang="en-US"/>
          </a:br>
          <a:endParaRPr lang="en-US"/>
        </a:p>
      </dgm:t>
    </dgm:pt>
    <dgm:pt modelId="{DF0E0787-345F-4DB0-B984-E44AA09859AC}" type="parTrans" cxnId="{EB5256F4-2FC1-4B78-999E-B45A640A141A}">
      <dgm:prSet/>
      <dgm:spPr/>
      <dgm:t>
        <a:bodyPr/>
        <a:lstStyle/>
        <a:p>
          <a:endParaRPr lang="en-US"/>
        </a:p>
      </dgm:t>
    </dgm:pt>
    <dgm:pt modelId="{4DDEBEDC-038E-48CC-9E3B-149433A00C4B}" type="sibTrans" cxnId="{EB5256F4-2FC1-4B78-999E-B45A640A141A}">
      <dgm:prSet/>
      <dgm:spPr/>
      <dgm:t>
        <a:bodyPr/>
        <a:lstStyle/>
        <a:p>
          <a:endParaRPr lang="en-US"/>
        </a:p>
      </dgm:t>
    </dgm:pt>
    <dgm:pt modelId="{5FE1C0D0-EE52-4DE6-B5C9-CA120D153C7C}">
      <dgm:prSet/>
      <dgm:spPr/>
      <dgm:t>
        <a:bodyPr/>
        <a:lstStyle/>
        <a:p>
          <a:r>
            <a:rPr lang="en-US"/>
            <a:t>Put</a:t>
          </a:r>
        </a:p>
      </dgm:t>
    </dgm:pt>
    <dgm:pt modelId="{D84B5276-ED8C-4E92-9446-8EFD26A96C1B}" type="parTrans" cxnId="{42E62129-3495-4673-BF4A-33CB2AE7ADCA}">
      <dgm:prSet/>
      <dgm:spPr/>
      <dgm:t>
        <a:bodyPr/>
        <a:lstStyle/>
        <a:p>
          <a:endParaRPr lang="en-US"/>
        </a:p>
      </dgm:t>
    </dgm:pt>
    <dgm:pt modelId="{94ADF0DB-AAE3-4F04-BA0A-E4C0FAE772BF}" type="sibTrans" cxnId="{42E62129-3495-4673-BF4A-33CB2AE7ADCA}">
      <dgm:prSet/>
      <dgm:spPr/>
      <dgm:t>
        <a:bodyPr/>
        <a:lstStyle/>
        <a:p>
          <a:endParaRPr lang="en-US"/>
        </a:p>
      </dgm:t>
    </dgm:pt>
    <dgm:pt modelId="{A9D4021B-D32F-44DD-9357-8F97E4D68301}">
      <dgm:prSet/>
      <dgm:spPr/>
      <dgm:t>
        <a:bodyPr/>
        <a:lstStyle/>
        <a:p>
          <a:r>
            <a:rPr lang="en-US"/>
            <a:t>Put your name at the top of any additional pages </a:t>
          </a:r>
        </a:p>
      </dgm:t>
    </dgm:pt>
    <dgm:pt modelId="{349405D6-146D-46BD-AFC6-F0DB9E7EC5A1}" type="parTrans" cxnId="{E51D2223-A14A-4A99-879A-382753ED6BAE}">
      <dgm:prSet/>
      <dgm:spPr/>
      <dgm:t>
        <a:bodyPr/>
        <a:lstStyle/>
        <a:p>
          <a:endParaRPr lang="en-US"/>
        </a:p>
      </dgm:t>
    </dgm:pt>
    <dgm:pt modelId="{171C8B70-60B7-4363-936C-B5259C98590B}" type="sibTrans" cxnId="{E51D2223-A14A-4A99-879A-382753ED6BAE}">
      <dgm:prSet/>
      <dgm:spPr/>
      <dgm:t>
        <a:bodyPr/>
        <a:lstStyle/>
        <a:p>
          <a:endParaRPr lang="en-US"/>
        </a:p>
      </dgm:t>
    </dgm:pt>
    <dgm:pt modelId="{935234D3-4FB8-4C60-B8ED-74ABC931E275}">
      <dgm:prSet/>
      <dgm:spPr/>
      <dgm:t>
        <a:bodyPr/>
        <a:lstStyle/>
        <a:p>
          <a:r>
            <a:rPr lang="en-US"/>
            <a:t>List in</a:t>
          </a:r>
        </a:p>
      </dgm:t>
    </dgm:pt>
    <dgm:pt modelId="{3E59FA6F-41D8-462B-A030-DD72849A8EFA}" type="parTrans" cxnId="{C84D0022-757A-4935-A6AF-30CEED61B20D}">
      <dgm:prSet/>
      <dgm:spPr/>
      <dgm:t>
        <a:bodyPr/>
        <a:lstStyle/>
        <a:p>
          <a:endParaRPr lang="en-US"/>
        </a:p>
      </dgm:t>
    </dgm:pt>
    <dgm:pt modelId="{E1F5854F-75E3-4A3B-8F66-293CD22C8D7D}" type="sibTrans" cxnId="{C84D0022-757A-4935-A6AF-30CEED61B20D}">
      <dgm:prSet/>
      <dgm:spPr/>
      <dgm:t>
        <a:bodyPr/>
        <a:lstStyle/>
        <a:p>
          <a:endParaRPr lang="en-US"/>
        </a:p>
      </dgm:t>
    </dgm:pt>
    <dgm:pt modelId="{075F6A7C-6CE9-4EE6-9A49-6F8779C479CE}">
      <dgm:prSet/>
      <dgm:spPr/>
      <dgm:t>
        <a:bodyPr/>
        <a:lstStyle/>
        <a:p>
          <a:r>
            <a:rPr lang="en-US"/>
            <a:t>Under each heading, list in chronological order (with most recent first) </a:t>
          </a:r>
        </a:p>
      </dgm:t>
    </dgm:pt>
    <dgm:pt modelId="{9C93C2DA-49A6-435B-8EED-839CCA026B54}" type="parTrans" cxnId="{B174CF67-E4D5-496B-8A23-D7F51A7F5A50}">
      <dgm:prSet/>
      <dgm:spPr/>
      <dgm:t>
        <a:bodyPr/>
        <a:lstStyle/>
        <a:p>
          <a:endParaRPr lang="en-US"/>
        </a:p>
      </dgm:t>
    </dgm:pt>
    <dgm:pt modelId="{DBF80FC8-2BEC-430D-8350-D189E9BCD425}" type="sibTrans" cxnId="{B174CF67-E4D5-496B-8A23-D7F51A7F5A50}">
      <dgm:prSet/>
      <dgm:spPr/>
      <dgm:t>
        <a:bodyPr/>
        <a:lstStyle/>
        <a:p>
          <a:endParaRPr lang="en-US"/>
        </a:p>
      </dgm:t>
    </dgm:pt>
    <dgm:pt modelId="{F3AEB4F2-7695-4597-89F1-D61A87081395}">
      <dgm:prSet/>
      <dgm:spPr/>
      <dgm:t>
        <a:bodyPr/>
        <a:lstStyle/>
        <a:p>
          <a:r>
            <a:rPr lang="en-US"/>
            <a:t>Agency name</a:t>
          </a:r>
        </a:p>
      </dgm:t>
    </dgm:pt>
    <dgm:pt modelId="{C39C3269-4024-4406-A2D9-51945C29BA86}" type="parTrans" cxnId="{A68991E5-A1C9-4EDC-9478-FA22706ED531}">
      <dgm:prSet/>
      <dgm:spPr/>
      <dgm:t>
        <a:bodyPr/>
        <a:lstStyle/>
        <a:p>
          <a:endParaRPr lang="en-US"/>
        </a:p>
      </dgm:t>
    </dgm:pt>
    <dgm:pt modelId="{0E18E1CA-34C3-42AF-884C-7ABCE73E3441}" type="sibTrans" cxnId="{A68991E5-A1C9-4EDC-9478-FA22706ED531}">
      <dgm:prSet/>
      <dgm:spPr/>
      <dgm:t>
        <a:bodyPr/>
        <a:lstStyle/>
        <a:p>
          <a:endParaRPr lang="en-US"/>
        </a:p>
      </dgm:t>
    </dgm:pt>
    <dgm:pt modelId="{B0ED3B82-EA30-4464-8831-B2442DBD7A62}">
      <dgm:prSet/>
      <dgm:spPr/>
      <dgm:t>
        <a:bodyPr/>
        <a:lstStyle/>
        <a:p>
          <a:r>
            <a:rPr lang="en-US"/>
            <a:t>Dates of employment</a:t>
          </a:r>
        </a:p>
      </dgm:t>
    </dgm:pt>
    <dgm:pt modelId="{A1A45B98-D221-4F6A-9B37-CBBEA6E590DD}" type="parTrans" cxnId="{31F678D0-5497-4F77-AA96-49C3F3DBD0BF}">
      <dgm:prSet/>
      <dgm:spPr/>
      <dgm:t>
        <a:bodyPr/>
        <a:lstStyle/>
        <a:p>
          <a:endParaRPr lang="en-US"/>
        </a:p>
      </dgm:t>
    </dgm:pt>
    <dgm:pt modelId="{63B6CBC0-CCF6-4837-9156-6168C072F3E6}" type="sibTrans" cxnId="{31F678D0-5497-4F77-AA96-49C3F3DBD0BF}">
      <dgm:prSet/>
      <dgm:spPr/>
      <dgm:t>
        <a:bodyPr/>
        <a:lstStyle/>
        <a:p>
          <a:endParaRPr lang="en-US"/>
        </a:p>
      </dgm:t>
    </dgm:pt>
    <dgm:pt modelId="{7E9A6397-0CFE-40C9-BE6E-2DDB9742E6D5}">
      <dgm:prSet/>
      <dgm:spPr/>
      <dgm:t>
        <a:bodyPr/>
        <a:lstStyle/>
        <a:p>
          <a:r>
            <a:rPr lang="en-US"/>
            <a:t>Bullet points of key responsibilities and accomplishments </a:t>
          </a:r>
        </a:p>
      </dgm:t>
    </dgm:pt>
    <dgm:pt modelId="{A239336E-E71C-4524-AAFE-DD8F3D462911}" type="parTrans" cxnId="{F4F09058-2A6C-4B74-B49F-9EE87F9DC6ED}">
      <dgm:prSet/>
      <dgm:spPr/>
      <dgm:t>
        <a:bodyPr/>
        <a:lstStyle/>
        <a:p>
          <a:endParaRPr lang="en-US"/>
        </a:p>
      </dgm:t>
    </dgm:pt>
    <dgm:pt modelId="{9E11CAE9-6A7D-4DF6-A887-7F63417D0498}" type="sibTrans" cxnId="{F4F09058-2A6C-4B74-B49F-9EE87F9DC6ED}">
      <dgm:prSet/>
      <dgm:spPr/>
      <dgm:t>
        <a:bodyPr/>
        <a:lstStyle/>
        <a:p>
          <a:endParaRPr lang="en-US"/>
        </a:p>
      </dgm:t>
    </dgm:pt>
    <dgm:pt modelId="{FD2F7786-2A53-4419-83D0-68AA424EB256}" type="pres">
      <dgm:prSet presAssocID="{539B3989-D130-4158-9512-FC9687DF4D1C}" presName="Name0" presStyleCnt="0">
        <dgm:presLayoutVars>
          <dgm:dir/>
          <dgm:animLvl val="lvl"/>
          <dgm:resizeHandles val="exact"/>
        </dgm:presLayoutVars>
      </dgm:prSet>
      <dgm:spPr/>
    </dgm:pt>
    <dgm:pt modelId="{5EE2BF77-204E-4378-A8E5-D5E09A0BE2BA}" type="pres">
      <dgm:prSet presAssocID="{FFFAE498-D24F-41AB-A387-3B0842738CE3}" presName="composite" presStyleCnt="0"/>
      <dgm:spPr/>
    </dgm:pt>
    <dgm:pt modelId="{615E467E-CCC2-470A-AB80-BC362D47893F}" type="pres">
      <dgm:prSet presAssocID="{FFFAE498-D24F-41AB-A387-3B0842738CE3}" presName="parTx" presStyleLbl="alignNode1" presStyleIdx="0" presStyleCnt="3">
        <dgm:presLayoutVars>
          <dgm:chMax val="0"/>
          <dgm:chPref val="0"/>
        </dgm:presLayoutVars>
      </dgm:prSet>
      <dgm:spPr/>
    </dgm:pt>
    <dgm:pt modelId="{542B91CE-05F2-4266-B5E5-2AED92802062}" type="pres">
      <dgm:prSet presAssocID="{FFFAE498-D24F-41AB-A387-3B0842738CE3}" presName="desTx" presStyleLbl="alignAccFollowNode1" presStyleIdx="0" presStyleCnt="3">
        <dgm:presLayoutVars/>
      </dgm:prSet>
      <dgm:spPr/>
    </dgm:pt>
    <dgm:pt modelId="{CD5912B4-1140-4E75-8C69-B9A0114F74B8}" type="pres">
      <dgm:prSet presAssocID="{90B58963-EB5D-4C99-9BBD-1EBCC2E50186}" presName="space" presStyleCnt="0"/>
      <dgm:spPr/>
    </dgm:pt>
    <dgm:pt modelId="{272BA853-7C3B-4418-8F2D-E6B0C6122E4D}" type="pres">
      <dgm:prSet presAssocID="{5FE1C0D0-EE52-4DE6-B5C9-CA120D153C7C}" presName="composite" presStyleCnt="0"/>
      <dgm:spPr/>
    </dgm:pt>
    <dgm:pt modelId="{E15C12DE-E625-460F-95CD-515477231136}" type="pres">
      <dgm:prSet presAssocID="{5FE1C0D0-EE52-4DE6-B5C9-CA120D153C7C}" presName="parTx" presStyleLbl="alignNode1" presStyleIdx="1" presStyleCnt="3">
        <dgm:presLayoutVars>
          <dgm:chMax val="0"/>
          <dgm:chPref val="0"/>
        </dgm:presLayoutVars>
      </dgm:prSet>
      <dgm:spPr/>
    </dgm:pt>
    <dgm:pt modelId="{376D28F4-84C5-4AD2-8953-D8D614DEA962}" type="pres">
      <dgm:prSet presAssocID="{5FE1C0D0-EE52-4DE6-B5C9-CA120D153C7C}" presName="desTx" presStyleLbl="alignAccFollowNode1" presStyleIdx="1" presStyleCnt="3">
        <dgm:presLayoutVars/>
      </dgm:prSet>
      <dgm:spPr/>
    </dgm:pt>
    <dgm:pt modelId="{8555D29A-85C0-4220-8F40-B402012416D5}" type="pres">
      <dgm:prSet presAssocID="{94ADF0DB-AAE3-4F04-BA0A-E4C0FAE772BF}" presName="space" presStyleCnt="0"/>
      <dgm:spPr/>
    </dgm:pt>
    <dgm:pt modelId="{1D38DF64-AEEB-4450-B59A-74E9FD8B78B1}" type="pres">
      <dgm:prSet presAssocID="{935234D3-4FB8-4C60-B8ED-74ABC931E275}" presName="composite" presStyleCnt="0"/>
      <dgm:spPr/>
    </dgm:pt>
    <dgm:pt modelId="{1FDFB114-6728-4239-BD07-3FA79F5C1D71}" type="pres">
      <dgm:prSet presAssocID="{935234D3-4FB8-4C60-B8ED-74ABC931E275}" presName="parTx" presStyleLbl="alignNode1" presStyleIdx="2" presStyleCnt="3">
        <dgm:presLayoutVars>
          <dgm:chMax val="0"/>
          <dgm:chPref val="0"/>
        </dgm:presLayoutVars>
      </dgm:prSet>
      <dgm:spPr/>
    </dgm:pt>
    <dgm:pt modelId="{310ED6C2-5254-4EDD-8EA9-74434FD44652}" type="pres">
      <dgm:prSet presAssocID="{935234D3-4FB8-4C60-B8ED-74ABC931E275}" presName="desTx" presStyleLbl="alignAccFollowNode1" presStyleIdx="2" presStyleCnt="3">
        <dgm:presLayoutVars/>
      </dgm:prSet>
      <dgm:spPr/>
    </dgm:pt>
  </dgm:ptLst>
  <dgm:cxnLst>
    <dgm:cxn modelId="{145DD70C-5DFE-49F7-A3C3-9A087D4528D4}" type="presOf" srcId="{B0ED3B82-EA30-4464-8831-B2442DBD7A62}" destId="{310ED6C2-5254-4EDD-8EA9-74434FD44652}" srcOrd="0" destOrd="2" presId="urn:microsoft.com/office/officeart/2016/7/layout/HorizontalActionList"/>
    <dgm:cxn modelId="{C84D0022-757A-4935-A6AF-30CEED61B20D}" srcId="{539B3989-D130-4158-9512-FC9687DF4D1C}" destId="{935234D3-4FB8-4C60-B8ED-74ABC931E275}" srcOrd="2" destOrd="0" parTransId="{3E59FA6F-41D8-462B-A030-DD72849A8EFA}" sibTransId="{E1F5854F-75E3-4A3B-8F66-293CD22C8D7D}"/>
    <dgm:cxn modelId="{E51D2223-A14A-4A99-879A-382753ED6BAE}" srcId="{5FE1C0D0-EE52-4DE6-B5C9-CA120D153C7C}" destId="{A9D4021B-D32F-44DD-9357-8F97E4D68301}" srcOrd="0" destOrd="0" parTransId="{349405D6-146D-46BD-AFC6-F0DB9E7EC5A1}" sibTransId="{171C8B70-60B7-4363-936C-B5259C98590B}"/>
    <dgm:cxn modelId="{42E62129-3495-4673-BF4A-33CB2AE7ADCA}" srcId="{539B3989-D130-4158-9512-FC9687DF4D1C}" destId="{5FE1C0D0-EE52-4DE6-B5C9-CA120D153C7C}" srcOrd="1" destOrd="0" parTransId="{D84B5276-ED8C-4E92-9446-8EFD26A96C1B}" sibTransId="{94ADF0DB-AAE3-4F04-BA0A-E4C0FAE772BF}"/>
    <dgm:cxn modelId="{92A2122A-2F8C-4E72-914A-CD0B364DCE8D}" srcId="{539B3989-D130-4158-9512-FC9687DF4D1C}" destId="{FFFAE498-D24F-41AB-A387-3B0842738CE3}" srcOrd="0" destOrd="0" parTransId="{989E2A27-6D59-4BC4-84F3-FBB5A930CB5A}" sibTransId="{90B58963-EB5D-4C99-9BBD-1EBCC2E50186}"/>
    <dgm:cxn modelId="{8621505B-AD55-4596-AFF1-D78E042916A4}" type="presOf" srcId="{075F6A7C-6CE9-4EE6-9A49-6F8779C479CE}" destId="{310ED6C2-5254-4EDD-8EA9-74434FD44652}" srcOrd="0" destOrd="0" presId="urn:microsoft.com/office/officeart/2016/7/layout/HorizontalActionList"/>
    <dgm:cxn modelId="{B174CF67-E4D5-496B-8A23-D7F51A7F5A50}" srcId="{935234D3-4FB8-4C60-B8ED-74ABC931E275}" destId="{075F6A7C-6CE9-4EE6-9A49-6F8779C479CE}" srcOrd="0" destOrd="0" parTransId="{9C93C2DA-49A6-435B-8EED-839CCA026B54}" sibTransId="{DBF80FC8-2BEC-430D-8350-D189E9BCD425}"/>
    <dgm:cxn modelId="{29475A69-CB10-42A8-BD26-90D7CE85755F}" type="presOf" srcId="{A9D4021B-D32F-44DD-9357-8F97E4D68301}" destId="{376D28F4-84C5-4AD2-8953-D8D614DEA962}" srcOrd="0" destOrd="0" presId="urn:microsoft.com/office/officeart/2016/7/layout/HorizontalActionList"/>
    <dgm:cxn modelId="{F4F09058-2A6C-4B74-B49F-9EE87F9DC6ED}" srcId="{075F6A7C-6CE9-4EE6-9A49-6F8779C479CE}" destId="{7E9A6397-0CFE-40C9-BE6E-2DDB9742E6D5}" srcOrd="2" destOrd="0" parTransId="{A239336E-E71C-4524-AAFE-DD8F3D462911}" sibTransId="{9E11CAE9-6A7D-4DF6-A887-7F63417D0498}"/>
    <dgm:cxn modelId="{CFBD309B-34F4-4E3C-B44D-EB3B82A5D66F}" type="presOf" srcId="{539B3989-D130-4158-9512-FC9687DF4D1C}" destId="{FD2F7786-2A53-4419-83D0-68AA424EB256}" srcOrd="0" destOrd="0" presId="urn:microsoft.com/office/officeart/2016/7/layout/HorizontalActionList"/>
    <dgm:cxn modelId="{094FB6A4-8E47-439C-815E-23D1DD4D239E}" type="presOf" srcId="{F3AEB4F2-7695-4597-89F1-D61A87081395}" destId="{310ED6C2-5254-4EDD-8EA9-74434FD44652}" srcOrd="0" destOrd="1" presId="urn:microsoft.com/office/officeart/2016/7/layout/HorizontalActionList"/>
    <dgm:cxn modelId="{93FC61BB-B8AC-49AA-932A-DD76D268EB75}" type="presOf" srcId="{29316962-91BB-4B39-ADF1-1C412B004D4A}" destId="{542B91CE-05F2-4266-B5E5-2AED92802062}" srcOrd="0" destOrd="0" presId="urn:microsoft.com/office/officeart/2016/7/layout/HorizontalActionList"/>
    <dgm:cxn modelId="{F42733BE-BF3D-4816-B93E-274CEC5D6F8F}" type="presOf" srcId="{935234D3-4FB8-4C60-B8ED-74ABC931E275}" destId="{1FDFB114-6728-4239-BD07-3FA79F5C1D71}" srcOrd="0" destOrd="0" presId="urn:microsoft.com/office/officeart/2016/7/layout/HorizontalActionList"/>
    <dgm:cxn modelId="{D56D2DCE-4820-4ECD-8608-A3276F10FF01}" type="presOf" srcId="{7E9A6397-0CFE-40C9-BE6E-2DDB9742E6D5}" destId="{310ED6C2-5254-4EDD-8EA9-74434FD44652}" srcOrd="0" destOrd="3" presId="urn:microsoft.com/office/officeart/2016/7/layout/HorizontalActionList"/>
    <dgm:cxn modelId="{31F678D0-5497-4F77-AA96-49C3F3DBD0BF}" srcId="{075F6A7C-6CE9-4EE6-9A49-6F8779C479CE}" destId="{B0ED3B82-EA30-4464-8831-B2442DBD7A62}" srcOrd="1" destOrd="0" parTransId="{A1A45B98-D221-4F6A-9B37-CBBEA6E590DD}" sibTransId="{63B6CBC0-CCF6-4837-9156-6168C072F3E6}"/>
    <dgm:cxn modelId="{D0B28FD0-035F-4ED3-AEDA-196D2BB6D472}" type="presOf" srcId="{5FE1C0D0-EE52-4DE6-B5C9-CA120D153C7C}" destId="{E15C12DE-E625-460F-95CD-515477231136}" srcOrd="0" destOrd="0" presId="urn:microsoft.com/office/officeart/2016/7/layout/HorizontalActionList"/>
    <dgm:cxn modelId="{A68991E5-A1C9-4EDC-9478-FA22706ED531}" srcId="{075F6A7C-6CE9-4EE6-9A49-6F8779C479CE}" destId="{F3AEB4F2-7695-4597-89F1-D61A87081395}" srcOrd="0" destOrd="0" parTransId="{C39C3269-4024-4406-A2D9-51945C29BA86}" sibTransId="{0E18E1CA-34C3-42AF-884C-7ABCE73E3441}"/>
    <dgm:cxn modelId="{EB5256F4-2FC1-4B78-999E-B45A640A141A}" srcId="{FFFAE498-D24F-41AB-A387-3B0842738CE3}" destId="{29316962-91BB-4B39-ADF1-1C412B004D4A}" srcOrd="0" destOrd="0" parTransId="{DF0E0787-345F-4DB0-B984-E44AA09859AC}" sibTransId="{4DDEBEDC-038E-48CC-9E3B-149433A00C4B}"/>
    <dgm:cxn modelId="{F85886FA-B585-4268-867C-3FB6760C9ADE}" type="presOf" srcId="{FFFAE498-D24F-41AB-A387-3B0842738CE3}" destId="{615E467E-CCC2-470A-AB80-BC362D47893F}" srcOrd="0" destOrd="0" presId="urn:microsoft.com/office/officeart/2016/7/layout/HorizontalActionList"/>
    <dgm:cxn modelId="{A4B8A429-D8DC-4A80-B89E-489DFC4D1D1A}" type="presParOf" srcId="{FD2F7786-2A53-4419-83D0-68AA424EB256}" destId="{5EE2BF77-204E-4378-A8E5-D5E09A0BE2BA}" srcOrd="0" destOrd="0" presId="urn:microsoft.com/office/officeart/2016/7/layout/HorizontalActionList"/>
    <dgm:cxn modelId="{A92313DB-908D-4C8C-8D56-9B935069A996}" type="presParOf" srcId="{5EE2BF77-204E-4378-A8E5-D5E09A0BE2BA}" destId="{615E467E-CCC2-470A-AB80-BC362D47893F}" srcOrd="0" destOrd="0" presId="urn:microsoft.com/office/officeart/2016/7/layout/HorizontalActionList"/>
    <dgm:cxn modelId="{9AB620D4-ED6A-447F-9AE0-FF286E265DD8}" type="presParOf" srcId="{5EE2BF77-204E-4378-A8E5-D5E09A0BE2BA}" destId="{542B91CE-05F2-4266-B5E5-2AED92802062}" srcOrd="1" destOrd="0" presId="urn:microsoft.com/office/officeart/2016/7/layout/HorizontalActionList"/>
    <dgm:cxn modelId="{A2D7EB43-8314-4755-BFF6-0B82B03F1F3F}" type="presParOf" srcId="{FD2F7786-2A53-4419-83D0-68AA424EB256}" destId="{CD5912B4-1140-4E75-8C69-B9A0114F74B8}" srcOrd="1" destOrd="0" presId="urn:microsoft.com/office/officeart/2016/7/layout/HorizontalActionList"/>
    <dgm:cxn modelId="{91A8B6DA-4242-4C1C-98C7-8D90F5D76B25}" type="presParOf" srcId="{FD2F7786-2A53-4419-83D0-68AA424EB256}" destId="{272BA853-7C3B-4418-8F2D-E6B0C6122E4D}" srcOrd="2" destOrd="0" presId="urn:microsoft.com/office/officeart/2016/7/layout/HorizontalActionList"/>
    <dgm:cxn modelId="{778B2BD8-FDA0-48A8-A46D-0506EE5CDF7B}" type="presParOf" srcId="{272BA853-7C3B-4418-8F2D-E6B0C6122E4D}" destId="{E15C12DE-E625-460F-95CD-515477231136}" srcOrd="0" destOrd="0" presId="urn:microsoft.com/office/officeart/2016/7/layout/HorizontalActionList"/>
    <dgm:cxn modelId="{DEF49F04-13B2-47D6-8E57-B8E5A0EC38BF}" type="presParOf" srcId="{272BA853-7C3B-4418-8F2D-E6B0C6122E4D}" destId="{376D28F4-84C5-4AD2-8953-D8D614DEA962}" srcOrd="1" destOrd="0" presId="urn:microsoft.com/office/officeart/2016/7/layout/HorizontalActionList"/>
    <dgm:cxn modelId="{E161705D-EE5F-483D-8D34-552175A49D0D}" type="presParOf" srcId="{FD2F7786-2A53-4419-83D0-68AA424EB256}" destId="{8555D29A-85C0-4220-8F40-B402012416D5}" srcOrd="3" destOrd="0" presId="urn:microsoft.com/office/officeart/2016/7/layout/HorizontalActionList"/>
    <dgm:cxn modelId="{DB0F5EE0-DC20-4304-8ECC-86B9CAAF6997}" type="presParOf" srcId="{FD2F7786-2A53-4419-83D0-68AA424EB256}" destId="{1D38DF64-AEEB-4450-B59A-74E9FD8B78B1}" srcOrd="4" destOrd="0" presId="urn:microsoft.com/office/officeart/2016/7/layout/HorizontalActionList"/>
    <dgm:cxn modelId="{549393F4-8C44-4461-A28E-E2851A5A61D5}" type="presParOf" srcId="{1D38DF64-AEEB-4450-B59A-74E9FD8B78B1}" destId="{1FDFB114-6728-4239-BD07-3FA79F5C1D71}" srcOrd="0" destOrd="0" presId="urn:microsoft.com/office/officeart/2016/7/layout/HorizontalActionList"/>
    <dgm:cxn modelId="{E969ECC2-A423-4868-B8F1-62FCA7953014}" type="presParOf" srcId="{1D38DF64-AEEB-4450-B59A-74E9FD8B78B1}" destId="{310ED6C2-5254-4EDD-8EA9-74434FD44652}" srcOrd="1" destOrd="0" presId="urn:microsoft.com/office/officeart/2016/7/layout/Horizontal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F089DA2-59D4-4F35-A6C4-93634E9DB1FF}"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8E6602C-DEA9-475C-813F-8A604A327E21}">
      <dgm:prSet/>
      <dgm:spPr/>
      <dgm:t>
        <a:bodyPr/>
        <a:lstStyle/>
        <a:p>
          <a:r>
            <a:rPr lang="en-US"/>
            <a:t>Education</a:t>
          </a:r>
        </a:p>
      </dgm:t>
    </dgm:pt>
    <dgm:pt modelId="{6E831980-27C5-41E6-8E91-B9F4FBF78BA3}" type="parTrans" cxnId="{DC0E93F3-8BCA-4A52-8F07-169F41893F5A}">
      <dgm:prSet/>
      <dgm:spPr/>
      <dgm:t>
        <a:bodyPr/>
        <a:lstStyle/>
        <a:p>
          <a:endParaRPr lang="en-US"/>
        </a:p>
      </dgm:t>
    </dgm:pt>
    <dgm:pt modelId="{B19B680D-9FF6-43D9-8F79-30D403EFCF86}" type="sibTrans" cxnId="{DC0E93F3-8BCA-4A52-8F07-169F41893F5A}">
      <dgm:prSet/>
      <dgm:spPr/>
      <dgm:t>
        <a:bodyPr/>
        <a:lstStyle/>
        <a:p>
          <a:endParaRPr lang="en-US"/>
        </a:p>
      </dgm:t>
    </dgm:pt>
    <dgm:pt modelId="{541A5A12-9E98-403A-B1F4-ECB020BBFDB0}">
      <dgm:prSet/>
      <dgm:spPr/>
      <dgm:t>
        <a:bodyPr/>
        <a:lstStyle/>
        <a:p>
          <a:r>
            <a:rPr lang="en-US"/>
            <a:t>degree, university, date of degree earned, and major</a:t>
          </a:r>
        </a:p>
      </dgm:t>
    </dgm:pt>
    <dgm:pt modelId="{AE4D5871-E0D2-47F1-9A70-F5BE7C96B131}" type="parTrans" cxnId="{B4815B24-8137-4830-8BA3-E8840CBFC327}">
      <dgm:prSet/>
      <dgm:spPr/>
      <dgm:t>
        <a:bodyPr/>
        <a:lstStyle/>
        <a:p>
          <a:endParaRPr lang="en-US"/>
        </a:p>
      </dgm:t>
    </dgm:pt>
    <dgm:pt modelId="{FBBF7582-6EA2-4EC4-AD70-9C7F16FB9A26}" type="sibTrans" cxnId="{B4815B24-8137-4830-8BA3-E8840CBFC327}">
      <dgm:prSet/>
      <dgm:spPr/>
      <dgm:t>
        <a:bodyPr/>
        <a:lstStyle/>
        <a:p>
          <a:endParaRPr lang="en-US"/>
        </a:p>
      </dgm:t>
    </dgm:pt>
    <dgm:pt modelId="{605CECC3-9DD0-4F82-A062-A599082A3491}">
      <dgm:prSet/>
      <dgm:spPr/>
      <dgm:t>
        <a:bodyPr/>
        <a:lstStyle/>
        <a:p>
          <a:r>
            <a:rPr lang="en-US"/>
            <a:t>Clinical experience </a:t>
          </a:r>
        </a:p>
      </dgm:t>
    </dgm:pt>
    <dgm:pt modelId="{BFF1720D-28AF-4DB3-93BA-2DF292EE03D7}" type="parTrans" cxnId="{364E322A-9D6B-48A1-A057-8620DA1EF113}">
      <dgm:prSet/>
      <dgm:spPr/>
      <dgm:t>
        <a:bodyPr/>
        <a:lstStyle/>
        <a:p>
          <a:endParaRPr lang="en-US"/>
        </a:p>
      </dgm:t>
    </dgm:pt>
    <dgm:pt modelId="{EAC70618-E659-4DE3-9076-7181D1BAF57A}" type="sibTrans" cxnId="{364E322A-9D6B-48A1-A057-8620DA1EF113}">
      <dgm:prSet/>
      <dgm:spPr/>
      <dgm:t>
        <a:bodyPr/>
        <a:lstStyle/>
        <a:p>
          <a:endParaRPr lang="en-US"/>
        </a:p>
      </dgm:t>
    </dgm:pt>
    <dgm:pt modelId="{AA6AEEA2-65BF-4ADD-A430-A79FB504E6CE}">
      <dgm:prSet/>
      <dgm:spPr/>
      <dgm:t>
        <a:bodyPr/>
        <a:lstStyle/>
        <a:p>
          <a:r>
            <a:rPr lang="en-US"/>
            <a:t>title of position; institution; relevant experience; leadership at work; if a new grad, list clinical practica and locations</a:t>
          </a:r>
        </a:p>
      </dgm:t>
    </dgm:pt>
    <dgm:pt modelId="{02490378-54EF-4D1D-B581-91C4FA3B5B88}" type="parTrans" cxnId="{F344BA6B-5814-4836-8E32-1D075874C00D}">
      <dgm:prSet/>
      <dgm:spPr/>
      <dgm:t>
        <a:bodyPr/>
        <a:lstStyle/>
        <a:p>
          <a:endParaRPr lang="en-US"/>
        </a:p>
      </dgm:t>
    </dgm:pt>
    <dgm:pt modelId="{6ACC2EC6-1DA3-41B4-AE5D-2D9FA84B956D}" type="sibTrans" cxnId="{F344BA6B-5814-4836-8E32-1D075874C00D}">
      <dgm:prSet/>
      <dgm:spPr/>
      <dgm:t>
        <a:bodyPr/>
        <a:lstStyle/>
        <a:p>
          <a:endParaRPr lang="en-US"/>
        </a:p>
      </dgm:t>
    </dgm:pt>
    <dgm:pt modelId="{DA9D536D-2386-4611-9F8B-B2226EA7FC2B}">
      <dgm:prSet/>
      <dgm:spPr/>
      <dgm:t>
        <a:bodyPr/>
        <a:lstStyle/>
        <a:p>
          <a:r>
            <a:rPr lang="en-US"/>
            <a:t>Employment history</a:t>
          </a:r>
        </a:p>
      </dgm:t>
    </dgm:pt>
    <dgm:pt modelId="{F47A1AA5-9180-4394-B191-7065B876D0C5}" type="parTrans" cxnId="{69EC3B87-2581-4DDA-862D-582733E35FCA}">
      <dgm:prSet/>
      <dgm:spPr/>
      <dgm:t>
        <a:bodyPr/>
        <a:lstStyle/>
        <a:p>
          <a:endParaRPr lang="en-US"/>
        </a:p>
      </dgm:t>
    </dgm:pt>
    <dgm:pt modelId="{F938C44D-7E24-4E21-B0D8-BB9B0E7D687E}" type="sibTrans" cxnId="{69EC3B87-2581-4DDA-862D-582733E35FCA}">
      <dgm:prSet/>
      <dgm:spPr/>
      <dgm:t>
        <a:bodyPr/>
        <a:lstStyle/>
        <a:p>
          <a:endParaRPr lang="en-US"/>
        </a:p>
      </dgm:t>
    </dgm:pt>
    <dgm:pt modelId="{D238B686-DF6D-46A7-B39F-869C55E3310A}">
      <dgm:prSet/>
      <dgm:spPr/>
      <dgm:t>
        <a:bodyPr/>
        <a:lstStyle/>
        <a:p>
          <a:r>
            <a:rPr lang="en-US"/>
            <a:t>list jobs not included in clinical experience</a:t>
          </a:r>
        </a:p>
      </dgm:t>
    </dgm:pt>
    <dgm:pt modelId="{739D9732-A244-4FC7-B315-F2ADD60747EC}" type="parTrans" cxnId="{21ABDCCE-ACD1-41CE-A6F6-E295394E327E}">
      <dgm:prSet/>
      <dgm:spPr/>
      <dgm:t>
        <a:bodyPr/>
        <a:lstStyle/>
        <a:p>
          <a:endParaRPr lang="en-US"/>
        </a:p>
      </dgm:t>
    </dgm:pt>
    <dgm:pt modelId="{17C86507-0CFA-4037-A56C-DED8A64796BE}" type="sibTrans" cxnId="{21ABDCCE-ACD1-41CE-A6F6-E295394E327E}">
      <dgm:prSet/>
      <dgm:spPr/>
      <dgm:t>
        <a:bodyPr/>
        <a:lstStyle/>
        <a:p>
          <a:endParaRPr lang="en-US"/>
        </a:p>
      </dgm:t>
    </dgm:pt>
    <dgm:pt modelId="{2CCFBCBA-DA50-4409-B687-14B29FE50BF4}">
      <dgm:prSet/>
      <dgm:spPr/>
      <dgm:t>
        <a:bodyPr/>
        <a:lstStyle/>
        <a:p>
          <a:r>
            <a:rPr lang="en-US"/>
            <a:t>Professional and community activities</a:t>
          </a:r>
        </a:p>
      </dgm:t>
    </dgm:pt>
    <dgm:pt modelId="{F29C4831-A81C-4616-BCFC-A38EF408EC3F}" type="parTrans" cxnId="{2FA8D97B-529C-4919-ADC4-889FD19E2BFC}">
      <dgm:prSet/>
      <dgm:spPr/>
      <dgm:t>
        <a:bodyPr/>
        <a:lstStyle/>
        <a:p>
          <a:endParaRPr lang="en-US"/>
        </a:p>
      </dgm:t>
    </dgm:pt>
    <dgm:pt modelId="{3D831E38-4604-4BD1-88FC-E9E8EED0D0E7}" type="sibTrans" cxnId="{2FA8D97B-529C-4919-ADC4-889FD19E2BFC}">
      <dgm:prSet/>
      <dgm:spPr/>
      <dgm:t>
        <a:bodyPr/>
        <a:lstStyle/>
        <a:p>
          <a:endParaRPr lang="en-US"/>
        </a:p>
      </dgm:t>
    </dgm:pt>
    <dgm:pt modelId="{CBEB62B0-7274-42EC-94FC-3233FC223259}">
      <dgm:prSet/>
      <dgm:spPr/>
      <dgm:t>
        <a:bodyPr/>
        <a:lstStyle/>
        <a:p>
          <a:r>
            <a:rPr lang="en-US"/>
            <a:t>name of agency or group, dates, experience</a:t>
          </a:r>
        </a:p>
      </dgm:t>
    </dgm:pt>
    <dgm:pt modelId="{2D19CFD0-0F48-4839-94CB-D32A7AD9F8A1}" type="parTrans" cxnId="{03D899F0-D650-4C8C-87A3-847B968B3E75}">
      <dgm:prSet/>
      <dgm:spPr/>
      <dgm:t>
        <a:bodyPr/>
        <a:lstStyle/>
        <a:p>
          <a:endParaRPr lang="en-US"/>
        </a:p>
      </dgm:t>
    </dgm:pt>
    <dgm:pt modelId="{EC30EDB3-757A-4827-98C0-4B2ED57D94D3}" type="sibTrans" cxnId="{03D899F0-D650-4C8C-87A3-847B968B3E75}">
      <dgm:prSet/>
      <dgm:spPr/>
      <dgm:t>
        <a:bodyPr/>
        <a:lstStyle/>
        <a:p>
          <a:endParaRPr lang="en-US"/>
        </a:p>
      </dgm:t>
    </dgm:pt>
    <dgm:pt modelId="{F6BCC7DB-F867-4182-9DA8-A69878BBD8D3}">
      <dgm:prSet/>
      <dgm:spPr/>
      <dgm:t>
        <a:bodyPr/>
        <a:lstStyle/>
        <a:p>
          <a:r>
            <a:rPr lang="en-US"/>
            <a:t>Certifications and licenses</a:t>
          </a:r>
        </a:p>
      </dgm:t>
    </dgm:pt>
    <dgm:pt modelId="{F457864A-5B0C-4BCC-94B3-EC7A3576C464}" type="parTrans" cxnId="{6ADFF4B7-382B-49AD-94D8-7EF976FDEB87}">
      <dgm:prSet/>
      <dgm:spPr/>
      <dgm:t>
        <a:bodyPr/>
        <a:lstStyle/>
        <a:p>
          <a:endParaRPr lang="en-US"/>
        </a:p>
      </dgm:t>
    </dgm:pt>
    <dgm:pt modelId="{53B42AC0-B005-4A73-B680-0E9CA6E30E93}" type="sibTrans" cxnId="{6ADFF4B7-382B-49AD-94D8-7EF976FDEB87}">
      <dgm:prSet/>
      <dgm:spPr/>
      <dgm:t>
        <a:bodyPr/>
        <a:lstStyle/>
        <a:p>
          <a:endParaRPr lang="en-US"/>
        </a:p>
      </dgm:t>
    </dgm:pt>
    <dgm:pt modelId="{54C06547-98DE-4485-902F-AFF6F57ABF27}" type="pres">
      <dgm:prSet presAssocID="{EF089DA2-59D4-4F35-A6C4-93634E9DB1FF}" presName="root" presStyleCnt="0">
        <dgm:presLayoutVars>
          <dgm:dir/>
          <dgm:resizeHandles val="exact"/>
        </dgm:presLayoutVars>
      </dgm:prSet>
      <dgm:spPr/>
    </dgm:pt>
    <dgm:pt modelId="{AE8E8E0C-275D-4F3A-AC8D-53D78A939F31}" type="pres">
      <dgm:prSet presAssocID="{D8E6602C-DEA9-475C-813F-8A604A327E21}" presName="compNode" presStyleCnt="0"/>
      <dgm:spPr/>
    </dgm:pt>
    <dgm:pt modelId="{CD8981CC-2D09-42C0-BD0C-D2B4D800FB79}" type="pres">
      <dgm:prSet presAssocID="{D8E6602C-DEA9-475C-813F-8A604A327E21}" presName="bgRect" presStyleLbl="bgShp" presStyleIdx="0" presStyleCnt="5"/>
      <dgm:spPr/>
    </dgm:pt>
    <dgm:pt modelId="{6CF3A137-E6E2-47BA-B298-F4EEEB7A8B64}" type="pres">
      <dgm:prSet presAssocID="{D8E6602C-DEA9-475C-813F-8A604A327E2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ploma Roll"/>
        </a:ext>
      </dgm:extLst>
    </dgm:pt>
    <dgm:pt modelId="{052030F5-7EFC-46EA-8C97-03691C90FEB0}" type="pres">
      <dgm:prSet presAssocID="{D8E6602C-DEA9-475C-813F-8A604A327E21}" presName="spaceRect" presStyleCnt="0"/>
      <dgm:spPr/>
    </dgm:pt>
    <dgm:pt modelId="{0B3B4B84-9C00-4609-9E75-E3BDD56A9588}" type="pres">
      <dgm:prSet presAssocID="{D8E6602C-DEA9-475C-813F-8A604A327E21}" presName="parTx" presStyleLbl="revTx" presStyleIdx="0" presStyleCnt="9">
        <dgm:presLayoutVars>
          <dgm:chMax val="0"/>
          <dgm:chPref val="0"/>
        </dgm:presLayoutVars>
      </dgm:prSet>
      <dgm:spPr/>
    </dgm:pt>
    <dgm:pt modelId="{072943EB-9A46-44BD-84D5-243E6BD7A5AD}" type="pres">
      <dgm:prSet presAssocID="{D8E6602C-DEA9-475C-813F-8A604A327E21}" presName="desTx" presStyleLbl="revTx" presStyleIdx="1" presStyleCnt="9">
        <dgm:presLayoutVars/>
      </dgm:prSet>
      <dgm:spPr/>
    </dgm:pt>
    <dgm:pt modelId="{762D2750-35E2-44DB-8792-DD08930DFC75}" type="pres">
      <dgm:prSet presAssocID="{B19B680D-9FF6-43D9-8F79-30D403EFCF86}" presName="sibTrans" presStyleCnt="0"/>
      <dgm:spPr/>
    </dgm:pt>
    <dgm:pt modelId="{88798A40-912F-4E4E-A1F6-142A5CE9E97D}" type="pres">
      <dgm:prSet presAssocID="{605CECC3-9DD0-4F82-A062-A599082A3491}" presName="compNode" presStyleCnt="0"/>
      <dgm:spPr/>
    </dgm:pt>
    <dgm:pt modelId="{39D52694-D810-490D-BD93-3A73E33A8134}" type="pres">
      <dgm:prSet presAssocID="{605CECC3-9DD0-4F82-A062-A599082A3491}" presName="bgRect" presStyleLbl="bgShp" presStyleIdx="1" presStyleCnt="5"/>
      <dgm:spPr/>
    </dgm:pt>
    <dgm:pt modelId="{A9FF22E1-5715-49C7-BF7B-D27657342D36}" type="pres">
      <dgm:prSet presAssocID="{605CECC3-9DD0-4F82-A062-A599082A349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cturer"/>
        </a:ext>
      </dgm:extLst>
    </dgm:pt>
    <dgm:pt modelId="{3FBF1B45-5228-448C-8B92-6B59A8E4D043}" type="pres">
      <dgm:prSet presAssocID="{605CECC3-9DD0-4F82-A062-A599082A3491}" presName="spaceRect" presStyleCnt="0"/>
      <dgm:spPr/>
    </dgm:pt>
    <dgm:pt modelId="{85EE592F-EF7D-4E32-BB97-81B0F91213BB}" type="pres">
      <dgm:prSet presAssocID="{605CECC3-9DD0-4F82-A062-A599082A3491}" presName="parTx" presStyleLbl="revTx" presStyleIdx="2" presStyleCnt="9">
        <dgm:presLayoutVars>
          <dgm:chMax val="0"/>
          <dgm:chPref val="0"/>
        </dgm:presLayoutVars>
      </dgm:prSet>
      <dgm:spPr/>
    </dgm:pt>
    <dgm:pt modelId="{19A57196-2B01-4375-8A06-FF08A9DF3B32}" type="pres">
      <dgm:prSet presAssocID="{605CECC3-9DD0-4F82-A062-A599082A3491}" presName="desTx" presStyleLbl="revTx" presStyleIdx="3" presStyleCnt="9">
        <dgm:presLayoutVars/>
      </dgm:prSet>
      <dgm:spPr/>
    </dgm:pt>
    <dgm:pt modelId="{8543EBB6-2C4D-4380-99BD-A36AE9E4EB84}" type="pres">
      <dgm:prSet presAssocID="{EAC70618-E659-4DE3-9076-7181D1BAF57A}" presName="sibTrans" presStyleCnt="0"/>
      <dgm:spPr/>
    </dgm:pt>
    <dgm:pt modelId="{308D7C0B-170A-4F7D-8586-8B85884F85E2}" type="pres">
      <dgm:prSet presAssocID="{DA9D536D-2386-4611-9F8B-B2226EA7FC2B}" presName="compNode" presStyleCnt="0"/>
      <dgm:spPr/>
    </dgm:pt>
    <dgm:pt modelId="{95045326-F2A5-4BE3-8651-4CA99451A0FE}" type="pres">
      <dgm:prSet presAssocID="{DA9D536D-2386-4611-9F8B-B2226EA7FC2B}" presName="bgRect" presStyleLbl="bgShp" presStyleIdx="2" presStyleCnt="5"/>
      <dgm:spPr/>
    </dgm:pt>
    <dgm:pt modelId="{06BA82C4-CEC2-4280-949A-0DD93152851F}" type="pres">
      <dgm:prSet presAssocID="{DA9D536D-2386-4611-9F8B-B2226EA7FC2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4A55370F-535E-4B97-908A-C24AE7AD4E62}" type="pres">
      <dgm:prSet presAssocID="{DA9D536D-2386-4611-9F8B-B2226EA7FC2B}" presName="spaceRect" presStyleCnt="0"/>
      <dgm:spPr/>
    </dgm:pt>
    <dgm:pt modelId="{4978629C-8D09-4D69-A79A-93C1A2AC0C05}" type="pres">
      <dgm:prSet presAssocID="{DA9D536D-2386-4611-9F8B-B2226EA7FC2B}" presName="parTx" presStyleLbl="revTx" presStyleIdx="4" presStyleCnt="9">
        <dgm:presLayoutVars>
          <dgm:chMax val="0"/>
          <dgm:chPref val="0"/>
        </dgm:presLayoutVars>
      </dgm:prSet>
      <dgm:spPr/>
    </dgm:pt>
    <dgm:pt modelId="{A884034C-668E-4045-A171-1AADA1CE4E6A}" type="pres">
      <dgm:prSet presAssocID="{DA9D536D-2386-4611-9F8B-B2226EA7FC2B}" presName="desTx" presStyleLbl="revTx" presStyleIdx="5" presStyleCnt="9">
        <dgm:presLayoutVars/>
      </dgm:prSet>
      <dgm:spPr/>
    </dgm:pt>
    <dgm:pt modelId="{39CCBFC8-A87C-41D7-83FE-D8715DEA51E0}" type="pres">
      <dgm:prSet presAssocID="{F938C44D-7E24-4E21-B0D8-BB9B0E7D687E}" presName="sibTrans" presStyleCnt="0"/>
      <dgm:spPr/>
    </dgm:pt>
    <dgm:pt modelId="{C40FEE0D-65C8-403B-98D8-827889CEFC08}" type="pres">
      <dgm:prSet presAssocID="{2CCFBCBA-DA50-4409-B687-14B29FE50BF4}" presName="compNode" presStyleCnt="0"/>
      <dgm:spPr/>
    </dgm:pt>
    <dgm:pt modelId="{3C9F8C39-A6F7-42A3-AE63-E86FFC463CE6}" type="pres">
      <dgm:prSet presAssocID="{2CCFBCBA-DA50-4409-B687-14B29FE50BF4}" presName="bgRect" presStyleLbl="bgShp" presStyleIdx="3" presStyleCnt="5"/>
      <dgm:spPr/>
    </dgm:pt>
    <dgm:pt modelId="{BD3BD65E-9B59-4364-A376-94C9B3B830A6}" type="pres">
      <dgm:prSet presAssocID="{2CCFBCBA-DA50-4409-B687-14B29FE50BF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ffice Worker"/>
        </a:ext>
      </dgm:extLst>
    </dgm:pt>
    <dgm:pt modelId="{D767A08B-9892-41A3-A855-068CE70710E6}" type="pres">
      <dgm:prSet presAssocID="{2CCFBCBA-DA50-4409-B687-14B29FE50BF4}" presName="spaceRect" presStyleCnt="0"/>
      <dgm:spPr/>
    </dgm:pt>
    <dgm:pt modelId="{A2EDE154-6286-4F81-A667-D29F444F8905}" type="pres">
      <dgm:prSet presAssocID="{2CCFBCBA-DA50-4409-B687-14B29FE50BF4}" presName="parTx" presStyleLbl="revTx" presStyleIdx="6" presStyleCnt="9">
        <dgm:presLayoutVars>
          <dgm:chMax val="0"/>
          <dgm:chPref val="0"/>
        </dgm:presLayoutVars>
      </dgm:prSet>
      <dgm:spPr/>
    </dgm:pt>
    <dgm:pt modelId="{270A997D-45C9-42B8-A221-D7FC10022FA7}" type="pres">
      <dgm:prSet presAssocID="{2CCFBCBA-DA50-4409-B687-14B29FE50BF4}" presName="desTx" presStyleLbl="revTx" presStyleIdx="7" presStyleCnt="9">
        <dgm:presLayoutVars/>
      </dgm:prSet>
      <dgm:spPr/>
    </dgm:pt>
    <dgm:pt modelId="{6AD34E2B-501C-4F71-BE08-3C94B8B6566C}" type="pres">
      <dgm:prSet presAssocID="{3D831E38-4604-4BD1-88FC-E9E8EED0D0E7}" presName="sibTrans" presStyleCnt="0"/>
      <dgm:spPr/>
    </dgm:pt>
    <dgm:pt modelId="{D054DAA5-9A08-4769-9DE1-004F70C910C0}" type="pres">
      <dgm:prSet presAssocID="{F6BCC7DB-F867-4182-9DA8-A69878BBD8D3}" presName="compNode" presStyleCnt="0"/>
      <dgm:spPr/>
    </dgm:pt>
    <dgm:pt modelId="{CFFD775B-E64C-47F0-A6F5-CD0B607A3142}" type="pres">
      <dgm:prSet presAssocID="{F6BCC7DB-F867-4182-9DA8-A69878BBD8D3}" presName="bgRect" presStyleLbl="bgShp" presStyleIdx="4" presStyleCnt="5"/>
      <dgm:spPr/>
    </dgm:pt>
    <dgm:pt modelId="{AFE7F381-9B6C-4B6A-8A3C-CDD580D271BF}" type="pres">
      <dgm:prSet presAssocID="{F6BCC7DB-F867-4182-9DA8-A69878BBD8D3}"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iploma"/>
        </a:ext>
      </dgm:extLst>
    </dgm:pt>
    <dgm:pt modelId="{543624FA-6F94-4D68-BF9A-0744894FB6DF}" type="pres">
      <dgm:prSet presAssocID="{F6BCC7DB-F867-4182-9DA8-A69878BBD8D3}" presName="spaceRect" presStyleCnt="0"/>
      <dgm:spPr/>
    </dgm:pt>
    <dgm:pt modelId="{D7654B05-E145-4CDE-8CE6-0E1B8A4DF5AB}" type="pres">
      <dgm:prSet presAssocID="{F6BCC7DB-F867-4182-9DA8-A69878BBD8D3}" presName="parTx" presStyleLbl="revTx" presStyleIdx="8" presStyleCnt="9">
        <dgm:presLayoutVars>
          <dgm:chMax val="0"/>
          <dgm:chPref val="0"/>
        </dgm:presLayoutVars>
      </dgm:prSet>
      <dgm:spPr/>
    </dgm:pt>
  </dgm:ptLst>
  <dgm:cxnLst>
    <dgm:cxn modelId="{A1E9BD16-C4C5-4062-8E07-16FF3FDCA3CB}" type="presOf" srcId="{2CCFBCBA-DA50-4409-B687-14B29FE50BF4}" destId="{A2EDE154-6286-4F81-A667-D29F444F8905}" srcOrd="0" destOrd="0" presId="urn:microsoft.com/office/officeart/2018/2/layout/IconVerticalSolidList"/>
    <dgm:cxn modelId="{B4815B24-8137-4830-8BA3-E8840CBFC327}" srcId="{D8E6602C-DEA9-475C-813F-8A604A327E21}" destId="{541A5A12-9E98-403A-B1F4-ECB020BBFDB0}" srcOrd="0" destOrd="0" parTransId="{AE4D5871-E0D2-47F1-9A70-F5BE7C96B131}" sibTransId="{FBBF7582-6EA2-4EC4-AD70-9C7F16FB9A26}"/>
    <dgm:cxn modelId="{364E322A-9D6B-48A1-A057-8620DA1EF113}" srcId="{EF089DA2-59D4-4F35-A6C4-93634E9DB1FF}" destId="{605CECC3-9DD0-4F82-A062-A599082A3491}" srcOrd="1" destOrd="0" parTransId="{BFF1720D-28AF-4DB3-93BA-2DF292EE03D7}" sibTransId="{EAC70618-E659-4DE3-9076-7181D1BAF57A}"/>
    <dgm:cxn modelId="{54BC173B-B376-4B9E-97C1-C127A17895D1}" type="presOf" srcId="{D8E6602C-DEA9-475C-813F-8A604A327E21}" destId="{0B3B4B84-9C00-4609-9E75-E3BDD56A9588}" srcOrd="0" destOrd="0" presId="urn:microsoft.com/office/officeart/2018/2/layout/IconVerticalSolidList"/>
    <dgm:cxn modelId="{648C235E-3318-467B-A63A-DC6BF9D5AA27}" type="presOf" srcId="{AA6AEEA2-65BF-4ADD-A430-A79FB504E6CE}" destId="{19A57196-2B01-4375-8A06-FF08A9DF3B32}" srcOrd="0" destOrd="0" presId="urn:microsoft.com/office/officeart/2018/2/layout/IconVerticalSolidList"/>
    <dgm:cxn modelId="{F344BA6B-5814-4836-8E32-1D075874C00D}" srcId="{605CECC3-9DD0-4F82-A062-A599082A3491}" destId="{AA6AEEA2-65BF-4ADD-A430-A79FB504E6CE}" srcOrd="0" destOrd="0" parTransId="{02490378-54EF-4D1D-B581-91C4FA3B5B88}" sibTransId="{6ACC2EC6-1DA3-41B4-AE5D-2D9FA84B956D}"/>
    <dgm:cxn modelId="{83613C4E-0BDF-483B-963E-16B86F9B663E}" type="presOf" srcId="{605CECC3-9DD0-4F82-A062-A599082A3491}" destId="{85EE592F-EF7D-4E32-BB97-81B0F91213BB}" srcOrd="0" destOrd="0" presId="urn:microsoft.com/office/officeart/2018/2/layout/IconVerticalSolidList"/>
    <dgm:cxn modelId="{66FF7A73-971D-4DE4-AF96-EAB0059DD4A1}" type="presOf" srcId="{DA9D536D-2386-4611-9F8B-B2226EA7FC2B}" destId="{4978629C-8D09-4D69-A79A-93C1A2AC0C05}" srcOrd="0" destOrd="0" presId="urn:microsoft.com/office/officeart/2018/2/layout/IconVerticalSolidList"/>
    <dgm:cxn modelId="{B5B08A74-1DB0-4A4A-82EC-C90BFC8BAE2B}" type="presOf" srcId="{541A5A12-9E98-403A-B1F4-ECB020BBFDB0}" destId="{072943EB-9A46-44BD-84D5-243E6BD7A5AD}" srcOrd="0" destOrd="0" presId="urn:microsoft.com/office/officeart/2018/2/layout/IconVerticalSolidList"/>
    <dgm:cxn modelId="{2FA8D97B-529C-4919-ADC4-889FD19E2BFC}" srcId="{EF089DA2-59D4-4F35-A6C4-93634E9DB1FF}" destId="{2CCFBCBA-DA50-4409-B687-14B29FE50BF4}" srcOrd="3" destOrd="0" parTransId="{F29C4831-A81C-4616-BCFC-A38EF408EC3F}" sibTransId="{3D831E38-4604-4BD1-88FC-E9E8EED0D0E7}"/>
    <dgm:cxn modelId="{69EC3B87-2581-4DDA-862D-582733E35FCA}" srcId="{EF089DA2-59D4-4F35-A6C4-93634E9DB1FF}" destId="{DA9D536D-2386-4611-9F8B-B2226EA7FC2B}" srcOrd="2" destOrd="0" parTransId="{F47A1AA5-9180-4394-B191-7065B876D0C5}" sibTransId="{F938C44D-7E24-4E21-B0D8-BB9B0E7D687E}"/>
    <dgm:cxn modelId="{5B207E95-92E3-468E-89DA-732A3629D662}" type="presOf" srcId="{EF089DA2-59D4-4F35-A6C4-93634E9DB1FF}" destId="{54C06547-98DE-4485-902F-AFF6F57ABF27}" srcOrd="0" destOrd="0" presId="urn:microsoft.com/office/officeart/2018/2/layout/IconVerticalSolidList"/>
    <dgm:cxn modelId="{C613F9A1-E78E-47BD-8A15-0077849535F5}" type="presOf" srcId="{F6BCC7DB-F867-4182-9DA8-A69878BBD8D3}" destId="{D7654B05-E145-4CDE-8CE6-0E1B8A4DF5AB}" srcOrd="0" destOrd="0" presId="urn:microsoft.com/office/officeart/2018/2/layout/IconVerticalSolidList"/>
    <dgm:cxn modelId="{6ADFF4B7-382B-49AD-94D8-7EF976FDEB87}" srcId="{EF089DA2-59D4-4F35-A6C4-93634E9DB1FF}" destId="{F6BCC7DB-F867-4182-9DA8-A69878BBD8D3}" srcOrd="4" destOrd="0" parTransId="{F457864A-5B0C-4BCC-94B3-EC7A3576C464}" sibTransId="{53B42AC0-B005-4A73-B680-0E9CA6E30E93}"/>
    <dgm:cxn modelId="{21ABDCCE-ACD1-41CE-A6F6-E295394E327E}" srcId="{DA9D536D-2386-4611-9F8B-B2226EA7FC2B}" destId="{D238B686-DF6D-46A7-B39F-869C55E3310A}" srcOrd="0" destOrd="0" parTransId="{739D9732-A244-4FC7-B315-F2ADD60747EC}" sibTransId="{17C86507-0CFA-4037-A56C-DED8A64796BE}"/>
    <dgm:cxn modelId="{D4955FDC-4057-460E-B149-69E64AA21D05}" type="presOf" srcId="{D238B686-DF6D-46A7-B39F-869C55E3310A}" destId="{A884034C-668E-4045-A171-1AADA1CE4E6A}" srcOrd="0" destOrd="0" presId="urn:microsoft.com/office/officeart/2018/2/layout/IconVerticalSolidList"/>
    <dgm:cxn modelId="{03D899F0-D650-4C8C-87A3-847B968B3E75}" srcId="{2CCFBCBA-DA50-4409-B687-14B29FE50BF4}" destId="{CBEB62B0-7274-42EC-94FC-3233FC223259}" srcOrd="0" destOrd="0" parTransId="{2D19CFD0-0F48-4839-94CB-D32A7AD9F8A1}" sibTransId="{EC30EDB3-757A-4827-98C0-4B2ED57D94D3}"/>
    <dgm:cxn modelId="{DC0E93F3-8BCA-4A52-8F07-169F41893F5A}" srcId="{EF089DA2-59D4-4F35-A6C4-93634E9DB1FF}" destId="{D8E6602C-DEA9-475C-813F-8A604A327E21}" srcOrd="0" destOrd="0" parTransId="{6E831980-27C5-41E6-8E91-B9F4FBF78BA3}" sibTransId="{B19B680D-9FF6-43D9-8F79-30D403EFCF86}"/>
    <dgm:cxn modelId="{754AA1FA-ADE0-463C-A5B9-403C0BF2CA6A}" type="presOf" srcId="{CBEB62B0-7274-42EC-94FC-3233FC223259}" destId="{270A997D-45C9-42B8-A221-D7FC10022FA7}" srcOrd="0" destOrd="0" presId="urn:microsoft.com/office/officeart/2018/2/layout/IconVerticalSolidList"/>
    <dgm:cxn modelId="{D7C794F0-C146-4174-98B4-8C0F0B6B91C7}" type="presParOf" srcId="{54C06547-98DE-4485-902F-AFF6F57ABF27}" destId="{AE8E8E0C-275D-4F3A-AC8D-53D78A939F31}" srcOrd="0" destOrd="0" presId="urn:microsoft.com/office/officeart/2018/2/layout/IconVerticalSolidList"/>
    <dgm:cxn modelId="{2966BE55-9001-4039-9BCD-A198AB47DC77}" type="presParOf" srcId="{AE8E8E0C-275D-4F3A-AC8D-53D78A939F31}" destId="{CD8981CC-2D09-42C0-BD0C-D2B4D800FB79}" srcOrd="0" destOrd="0" presId="urn:microsoft.com/office/officeart/2018/2/layout/IconVerticalSolidList"/>
    <dgm:cxn modelId="{C8DA92BD-39AE-4F81-A110-AC73841EDDBF}" type="presParOf" srcId="{AE8E8E0C-275D-4F3A-AC8D-53D78A939F31}" destId="{6CF3A137-E6E2-47BA-B298-F4EEEB7A8B64}" srcOrd="1" destOrd="0" presId="urn:microsoft.com/office/officeart/2018/2/layout/IconVerticalSolidList"/>
    <dgm:cxn modelId="{5A8D64AB-A440-4AFF-8CDE-2B34185A0432}" type="presParOf" srcId="{AE8E8E0C-275D-4F3A-AC8D-53D78A939F31}" destId="{052030F5-7EFC-46EA-8C97-03691C90FEB0}" srcOrd="2" destOrd="0" presId="urn:microsoft.com/office/officeart/2018/2/layout/IconVerticalSolidList"/>
    <dgm:cxn modelId="{7A1D0B13-BC16-4F56-80F7-CB8FE06DCABC}" type="presParOf" srcId="{AE8E8E0C-275D-4F3A-AC8D-53D78A939F31}" destId="{0B3B4B84-9C00-4609-9E75-E3BDD56A9588}" srcOrd="3" destOrd="0" presId="urn:microsoft.com/office/officeart/2018/2/layout/IconVerticalSolidList"/>
    <dgm:cxn modelId="{03887FA5-7F5D-4397-8548-0980C2C2BF37}" type="presParOf" srcId="{AE8E8E0C-275D-4F3A-AC8D-53D78A939F31}" destId="{072943EB-9A46-44BD-84D5-243E6BD7A5AD}" srcOrd="4" destOrd="0" presId="urn:microsoft.com/office/officeart/2018/2/layout/IconVerticalSolidList"/>
    <dgm:cxn modelId="{DC61B43F-7141-43B9-84E4-7161698533DC}" type="presParOf" srcId="{54C06547-98DE-4485-902F-AFF6F57ABF27}" destId="{762D2750-35E2-44DB-8792-DD08930DFC75}" srcOrd="1" destOrd="0" presId="urn:microsoft.com/office/officeart/2018/2/layout/IconVerticalSolidList"/>
    <dgm:cxn modelId="{26E72D69-80C5-4F3D-99D2-1A6D3D346E9B}" type="presParOf" srcId="{54C06547-98DE-4485-902F-AFF6F57ABF27}" destId="{88798A40-912F-4E4E-A1F6-142A5CE9E97D}" srcOrd="2" destOrd="0" presId="urn:microsoft.com/office/officeart/2018/2/layout/IconVerticalSolidList"/>
    <dgm:cxn modelId="{60FD613E-9984-4CE2-8700-894A4DD2021D}" type="presParOf" srcId="{88798A40-912F-4E4E-A1F6-142A5CE9E97D}" destId="{39D52694-D810-490D-BD93-3A73E33A8134}" srcOrd="0" destOrd="0" presId="urn:microsoft.com/office/officeart/2018/2/layout/IconVerticalSolidList"/>
    <dgm:cxn modelId="{AB6DF91A-9684-4CE7-A25C-8E8D03A7BCB1}" type="presParOf" srcId="{88798A40-912F-4E4E-A1F6-142A5CE9E97D}" destId="{A9FF22E1-5715-49C7-BF7B-D27657342D36}" srcOrd="1" destOrd="0" presId="urn:microsoft.com/office/officeart/2018/2/layout/IconVerticalSolidList"/>
    <dgm:cxn modelId="{2477C794-F5F9-4EF7-9A05-C0EBBD2D1338}" type="presParOf" srcId="{88798A40-912F-4E4E-A1F6-142A5CE9E97D}" destId="{3FBF1B45-5228-448C-8B92-6B59A8E4D043}" srcOrd="2" destOrd="0" presId="urn:microsoft.com/office/officeart/2018/2/layout/IconVerticalSolidList"/>
    <dgm:cxn modelId="{0FA11C80-3E60-40FB-ADA0-77ACB02363D1}" type="presParOf" srcId="{88798A40-912F-4E4E-A1F6-142A5CE9E97D}" destId="{85EE592F-EF7D-4E32-BB97-81B0F91213BB}" srcOrd="3" destOrd="0" presId="urn:microsoft.com/office/officeart/2018/2/layout/IconVerticalSolidList"/>
    <dgm:cxn modelId="{FA5064D4-32CF-44F3-89FD-36506BB937A6}" type="presParOf" srcId="{88798A40-912F-4E4E-A1F6-142A5CE9E97D}" destId="{19A57196-2B01-4375-8A06-FF08A9DF3B32}" srcOrd="4" destOrd="0" presId="urn:microsoft.com/office/officeart/2018/2/layout/IconVerticalSolidList"/>
    <dgm:cxn modelId="{3138653C-1114-43F7-9CCE-4324D9436CB3}" type="presParOf" srcId="{54C06547-98DE-4485-902F-AFF6F57ABF27}" destId="{8543EBB6-2C4D-4380-99BD-A36AE9E4EB84}" srcOrd="3" destOrd="0" presId="urn:microsoft.com/office/officeart/2018/2/layout/IconVerticalSolidList"/>
    <dgm:cxn modelId="{77464749-F7A6-4528-A080-D38C08B01F45}" type="presParOf" srcId="{54C06547-98DE-4485-902F-AFF6F57ABF27}" destId="{308D7C0B-170A-4F7D-8586-8B85884F85E2}" srcOrd="4" destOrd="0" presId="urn:microsoft.com/office/officeart/2018/2/layout/IconVerticalSolidList"/>
    <dgm:cxn modelId="{01968EA5-1996-4BD0-8AEB-523487DA8794}" type="presParOf" srcId="{308D7C0B-170A-4F7D-8586-8B85884F85E2}" destId="{95045326-F2A5-4BE3-8651-4CA99451A0FE}" srcOrd="0" destOrd="0" presId="urn:microsoft.com/office/officeart/2018/2/layout/IconVerticalSolidList"/>
    <dgm:cxn modelId="{C0752AFB-5194-4663-B5A1-14ACA6EB2B4E}" type="presParOf" srcId="{308D7C0B-170A-4F7D-8586-8B85884F85E2}" destId="{06BA82C4-CEC2-4280-949A-0DD93152851F}" srcOrd="1" destOrd="0" presId="urn:microsoft.com/office/officeart/2018/2/layout/IconVerticalSolidList"/>
    <dgm:cxn modelId="{AA26049C-4138-42A1-BE82-DB173E096A9F}" type="presParOf" srcId="{308D7C0B-170A-4F7D-8586-8B85884F85E2}" destId="{4A55370F-535E-4B97-908A-C24AE7AD4E62}" srcOrd="2" destOrd="0" presId="urn:microsoft.com/office/officeart/2018/2/layout/IconVerticalSolidList"/>
    <dgm:cxn modelId="{1C4E40B3-78D7-4F07-8B3F-B75A3AC25699}" type="presParOf" srcId="{308D7C0B-170A-4F7D-8586-8B85884F85E2}" destId="{4978629C-8D09-4D69-A79A-93C1A2AC0C05}" srcOrd="3" destOrd="0" presId="urn:microsoft.com/office/officeart/2018/2/layout/IconVerticalSolidList"/>
    <dgm:cxn modelId="{ABD66786-D761-44D1-BEE6-65DA9ABB9642}" type="presParOf" srcId="{308D7C0B-170A-4F7D-8586-8B85884F85E2}" destId="{A884034C-668E-4045-A171-1AADA1CE4E6A}" srcOrd="4" destOrd="0" presId="urn:microsoft.com/office/officeart/2018/2/layout/IconVerticalSolidList"/>
    <dgm:cxn modelId="{0E7837C0-4E49-448F-84C3-F8D1150CB3AC}" type="presParOf" srcId="{54C06547-98DE-4485-902F-AFF6F57ABF27}" destId="{39CCBFC8-A87C-41D7-83FE-D8715DEA51E0}" srcOrd="5" destOrd="0" presId="urn:microsoft.com/office/officeart/2018/2/layout/IconVerticalSolidList"/>
    <dgm:cxn modelId="{3D981113-E706-45E8-A0D9-07ED581E6C6F}" type="presParOf" srcId="{54C06547-98DE-4485-902F-AFF6F57ABF27}" destId="{C40FEE0D-65C8-403B-98D8-827889CEFC08}" srcOrd="6" destOrd="0" presId="urn:microsoft.com/office/officeart/2018/2/layout/IconVerticalSolidList"/>
    <dgm:cxn modelId="{590ACB52-CED3-45F2-BC20-D14B972D6EF0}" type="presParOf" srcId="{C40FEE0D-65C8-403B-98D8-827889CEFC08}" destId="{3C9F8C39-A6F7-42A3-AE63-E86FFC463CE6}" srcOrd="0" destOrd="0" presId="urn:microsoft.com/office/officeart/2018/2/layout/IconVerticalSolidList"/>
    <dgm:cxn modelId="{5F7DCCF2-574E-46F9-B6AF-218C483749BC}" type="presParOf" srcId="{C40FEE0D-65C8-403B-98D8-827889CEFC08}" destId="{BD3BD65E-9B59-4364-A376-94C9B3B830A6}" srcOrd="1" destOrd="0" presId="urn:microsoft.com/office/officeart/2018/2/layout/IconVerticalSolidList"/>
    <dgm:cxn modelId="{AB37130E-89E9-40C3-9967-B608273917F3}" type="presParOf" srcId="{C40FEE0D-65C8-403B-98D8-827889CEFC08}" destId="{D767A08B-9892-41A3-A855-068CE70710E6}" srcOrd="2" destOrd="0" presId="urn:microsoft.com/office/officeart/2018/2/layout/IconVerticalSolidList"/>
    <dgm:cxn modelId="{D13FD43A-E6CD-48E2-A1D6-C52302129AAE}" type="presParOf" srcId="{C40FEE0D-65C8-403B-98D8-827889CEFC08}" destId="{A2EDE154-6286-4F81-A667-D29F444F8905}" srcOrd="3" destOrd="0" presId="urn:microsoft.com/office/officeart/2018/2/layout/IconVerticalSolidList"/>
    <dgm:cxn modelId="{2979CE85-600C-42C4-9D25-87A9579471FF}" type="presParOf" srcId="{C40FEE0D-65C8-403B-98D8-827889CEFC08}" destId="{270A997D-45C9-42B8-A221-D7FC10022FA7}" srcOrd="4" destOrd="0" presId="urn:microsoft.com/office/officeart/2018/2/layout/IconVerticalSolidList"/>
    <dgm:cxn modelId="{73DBA1B9-195D-413A-9311-DD13969348DD}" type="presParOf" srcId="{54C06547-98DE-4485-902F-AFF6F57ABF27}" destId="{6AD34E2B-501C-4F71-BE08-3C94B8B6566C}" srcOrd="7" destOrd="0" presId="urn:microsoft.com/office/officeart/2018/2/layout/IconVerticalSolidList"/>
    <dgm:cxn modelId="{87DB7E83-7C8F-4D56-B31A-42D3C4DB6D79}" type="presParOf" srcId="{54C06547-98DE-4485-902F-AFF6F57ABF27}" destId="{D054DAA5-9A08-4769-9DE1-004F70C910C0}" srcOrd="8" destOrd="0" presId="urn:microsoft.com/office/officeart/2018/2/layout/IconVerticalSolidList"/>
    <dgm:cxn modelId="{90F7C0D6-53ED-418C-93B4-3F96A1F148AC}" type="presParOf" srcId="{D054DAA5-9A08-4769-9DE1-004F70C910C0}" destId="{CFFD775B-E64C-47F0-A6F5-CD0B607A3142}" srcOrd="0" destOrd="0" presId="urn:microsoft.com/office/officeart/2018/2/layout/IconVerticalSolidList"/>
    <dgm:cxn modelId="{4870770C-0D8A-4A0B-A524-A4AB974B8165}" type="presParOf" srcId="{D054DAA5-9A08-4769-9DE1-004F70C910C0}" destId="{AFE7F381-9B6C-4B6A-8A3C-CDD580D271BF}" srcOrd="1" destOrd="0" presId="urn:microsoft.com/office/officeart/2018/2/layout/IconVerticalSolidList"/>
    <dgm:cxn modelId="{90C61125-7B5D-4A25-81CB-FED4910E01BB}" type="presParOf" srcId="{D054DAA5-9A08-4769-9DE1-004F70C910C0}" destId="{543624FA-6F94-4D68-BF9A-0744894FB6DF}" srcOrd="2" destOrd="0" presId="urn:microsoft.com/office/officeart/2018/2/layout/IconVerticalSolidList"/>
    <dgm:cxn modelId="{3FF2A8FF-7382-4618-9AC5-325572EED929}" type="presParOf" srcId="{D054DAA5-9A08-4769-9DE1-004F70C910C0}" destId="{D7654B05-E145-4CDE-8CE6-0E1B8A4DF5A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33E581-C3B2-4CA7-A086-C31E3D32330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41B3212-1BBB-4709-8F08-89B645E36F63}">
      <dgm:prSet/>
      <dgm:spPr/>
      <dgm:t>
        <a:bodyPr/>
        <a:lstStyle/>
        <a:p>
          <a:r>
            <a:rPr lang="en-US"/>
            <a:t>Awards, honors or merit scholarships</a:t>
          </a:r>
        </a:p>
      </dgm:t>
    </dgm:pt>
    <dgm:pt modelId="{ACBA9DEC-AE7A-4A14-BB5A-750865887BF3}" type="parTrans" cxnId="{B6BECDA2-60BA-46E3-818C-61D13748BECE}">
      <dgm:prSet/>
      <dgm:spPr/>
      <dgm:t>
        <a:bodyPr/>
        <a:lstStyle/>
        <a:p>
          <a:endParaRPr lang="en-US"/>
        </a:p>
      </dgm:t>
    </dgm:pt>
    <dgm:pt modelId="{3C7D4643-9E11-4D83-96C7-76843984C80C}" type="sibTrans" cxnId="{B6BECDA2-60BA-46E3-818C-61D13748BECE}">
      <dgm:prSet/>
      <dgm:spPr/>
      <dgm:t>
        <a:bodyPr/>
        <a:lstStyle/>
        <a:p>
          <a:endParaRPr lang="en-US"/>
        </a:p>
      </dgm:t>
    </dgm:pt>
    <dgm:pt modelId="{C670A102-F3EF-4CBA-A6F7-AB6E792D850D}">
      <dgm:prSet/>
      <dgm:spPr/>
      <dgm:t>
        <a:bodyPr/>
        <a:lstStyle/>
        <a:p>
          <a:r>
            <a:rPr lang="en-US"/>
            <a:t>name of award, year awarded, agency</a:t>
          </a:r>
          <a:br>
            <a:rPr lang="en-US"/>
          </a:br>
          <a:endParaRPr lang="en-US"/>
        </a:p>
      </dgm:t>
    </dgm:pt>
    <dgm:pt modelId="{F50E2524-96CD-43FA-B51B-84F6062563F5}" type="parTrans" cxnId="{7F316D98-0654-4EEB-94B4-815A3A3E7883}">
      <dgm:prSet/>
      <dgm:spPr/>
      <dgm:t>
        <a:bodyPr/>
        <a:lstStyle/>
        <a:p>
          <a:endParaRPr lang="en-US"/>
        </a:p>
      </dgm:t>
    </dgm:pt>
    <dgm:pt modelId="{221891BC-B818-4DD7-982F-E4346AEB658A}" type="sibTrans" cxnId="{7F316D98-0654-4EEB-94B4-815A3A3E7883}">
      <dgm:prSet/>
      <dgm:spPr/>
      <dgm:t>
        <a:bodyPr/>
        <a:lstStyle/>
        <a:p>
          <a:endParaRPr lang="en-US"/>
        </a:p>
      </dgm:t>
    </dgm:pt>
    <dgm:pt modelId="{540FAB1E-3221-4FC2-83B1-35073D604DB4}">
      <dgm:prSet/>
      <dgm:spPr/>
      <dgm:t>
        <a:bodyPr/>
        <a:lstStyle/>
        <a:p>
          <a:r>
            <a:rPr lang="en-US"/>
            <a:t>Languages you speak in addition to English</a:t>
          </a:r>
          <a:br>
            <a:rPr lang="en-US"/>
          </a:br>
          <a:endParaRPr lang="en-US"/>
        </a:p>
      </dgm:t>
    </dgm:pt>
    <dgm:pt modelId="{CF6B9DC5-0ED6-466C-95D1-77FBCFC378FE}" type="parTrans" cxnId="{E97347E6-310C-4058-9077-236AB8D897E7}">
      <dgm:prSet/>
      <dgm:spPr/>
      <dgm:t>
        <a:bodyPr/>
        <a:lstStyle/>
        <a:p>
          <a:endParaRPr lang="en-US"/>
        </a:p>
      </dgm:t>
    </dgm:pt>
    <dgm:pt modelId="{0A65F72B-157F-43A5-8F54-1304846E55C4}" type="sibTrans" cxnId="{E97347E6-310C-4058-9077-236AB8D897E7}">
      <dgm:prSet/>
      <dgm:spPr/>
      <dgm:t>
        <a:bodyPr/>
        <a:lstStyle/>
        <a:p>
          <a:endParaRPr lang="en-US"/>
        </a:p>
      </dgm:t>
    </dgm:pt>
    <dgm:pt modelId="{31EAD1F5-DF93-434E-BDAF-A11473B305C9}">
      <dgm:prSet/>
      <dgm:spPr/>
      <dgm:t>
        <a:bodyPr/>
        <a:lstStyle/>
        <a:p>
          <a:r>
            <a:rPr lang="en-US"/>
            <a:t>Any unique experience you think is relevant</a:t>
          </a:r>
        </a:p>
      </dgm:t>
    </dgm:pt>
    <dgm:pt modelId="{7DB8DF3B-FD7D-4AC7-83A4-F37986C68A36}" type="parTrans" cxnId="{84297D7A-8F8F-467D-88D2-F406BA69A319}">
      <dgm:prSet/>
      <dgm:spPr/>
      <dgm:t>
        <a:bodyPr/>
        <a:lstStyle/>
        <a:p>
          <a:endParaRPr lang="en-US"/>
        </a:p>
      </dgm:t>
    </dgm:pt>
    <dgm:pt modelId="{9098D013-31EF-48CA-AD5D-D4A3D1816958}" type="sibTrans" cxnId="{84297D7A-8F8F-467D-88D2-F406BA69A319}">
      <dgm:prSet/>
      <dgm:spPr/>
      <dgm:t>
        <a:bodyPr/>
        <a:lstStyle/>
        <a:p>
          <a:endParaRPr lang="en-US"/>
        </a:p>
      </dgm:t>
    </dgm:pt>
    <dgm:pt modelId="{1D453530-A861-426B-92D1-AA270D9C1149}">
      <dgm:prSet/>
      <dgm:spPr/>
      <dgm:t>
        <a:bodyPr/>
        <a:lstStyle/>
        <a:p>
          <a:r>
            <a:rPr lang="en-US"/>
            <a:t>including, but not limited to, presentations, publications, leadership in student organizations, research experience, advocacy activities</a:t>
          </a:r>
        </a:p>
      </dgm:t>
    </dgm:pt>
    <dgm:pt modelId="{A5E1B097-E4DE-4958-BE58-F6DBD57F39DE}" type="parTrans" cxnId="{97E5D08F-4090-4F6C-9EFD-68B79D9A137A}">
      <dgm:prSet/>
      <dgm:spPr/>
      <dgm:t>
        <a:bodyPr/>
        <a:lstStyle/>
        <a:p>
          <a:endParaRPr lang="en-US"/>
        </a:p>
      </dgm:t>
    </dgm:pt>
    <dgm:pt modelId="{3D3ACFFC-0589-4482-926A-BD4B797617BF}" type="sibTrans" cxnId="{97E5D08F-4090-4F6C-9EFD-68B79D9A137A}">
      <dgm:prSet/>
      <dgm:spPr/>
      <dgm:t>
        <a:bodyPr/>
        <a:lstStyle/>
        <a:p>
          <a:endParaRPr lang="en-US"/>
        </a:p>
      </dgm:t>
    </dgm:pt>
    <dgm:pt modelId="{70AAF1F5-2762-4F3A-89F5-B961CC79941C}" type="pres">
      <dgm:prSet presAssocID="{7F33E581-C3B2-4CA7-A086-C31E3D323306}" presName="root" presStyleCnt="0">
        <dgm:presLayoutVars>
          <dgm:dir/>
          <dgm:resizeHandles val="exact"/>
        </dgm:presLayoutVars>
      </dgm:prSet>
      <dgm:spPr/>
    </dgm:pt>
    <dgm:pt modelId="{46062348-F895-42D8-8AF5-5B8FFE4D6779}" type="pres">
      <dgm:prSet presAssocID="{741B3212-1BBB-4709-8F08-89B645E36F63}" presName="compNode" presStyleCnt="0"/>
      <dgm:spPr/>
    </dgm:pt>
    <dgm:pt modelId="{6E83DC34-88C1-4EA4-9F2E-A89EB2C87C89}" type="pres">
      <dgm:prSet presAssocID="{741B3212-1BBB-4709-8F08-89B645E36F63}" presName="bgRect" presStyleLbl="bgShp" presStyleIdx="0" presStyleCnt="3"/>
      <dgm:spPr/>
    </dgm:pt>
    <dgm:pt modelId="{20961520-F849-496D-B822-90CF67903E22}" type="pres">
      <dgm:prSet presAssocID="{741B3212-1BBB-4709-8F08-89B645E36F6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ploma Roll"/>
        </a:ext>
      </dgm:extLst>
    </dgm:pt>
    <dgm:pt modelId="{73332A68-278B-4A35-84F3-15CE81817741}" type="pres">
      <dgm:prSet presAssocID="{741B3212-1BBB-4709-8F08-89B645E36F63}" presName="spaceRect" presStyleCnt="0"/>
      <dgm:spPr/>
    </dgm:pt>
    <dgm:pt modelId="{90D53023-E366-468E-BEBF-68CF5D078532}" type="pres">
      <dgm:prSet presAssocID="{741B3212-1BBB-4709-8F08-89B645E36F63}" presName="parTx" presStyleLbl="revTx" presStyleIdx="0" presStyleCnt="5">
        <dgm:presLayoutVars>
          <dgm:chMax val="0"/>
          <dgm:chPref val="0"/>
        </dgm:presLayoutVars>
      </dgm:prSet>
      <dgm:spPr/>
    </dgm:pt>
    <dgm:pt modelId="{EC5D5292-90AF-4E58-AA17-F1F1ED9C73AD}" type="pres">
      <dgm:prSet presAssocID="{741B3212-1BBB-4709-8F08-89B645E36F63}" presName="desTx" presStyleLbl="revTx" presStyleIdx="1" presStyleCnt="5">
        <dgm:presLayoutVars/>
      </dgm:prSet>
      <dgm:spPr/>
    </dgm:pt>
    <dgm:pt modelId="{C0124390-1A7D-4BFB-984E-E541BEEFCE65}" type="pres">
      <dgm:prSet presAssocID="{3C7D4643-9E11-4D83-96C7-76843984C80C}" presName="sibTrans" presStyleCnt="0"/>
      <dgm:spPr/>
    </dgm:pt>
    <dgm:pt modelId="{9C0EC025-4F85-4DDA-874C-63DBAFD2E050}" type="pres">
      <dgm:prSet presAssocID="{540FAB1E-3221-4FC2-83B1-35073D604DB4}" presName="compNode" presStyleCnt="0"/>
      <dgm:spPr/>
    </dgm:pt>
    <dgm:pt modelId="{A707139E-1409-4A04-8207-999A475EE1A1}" type="pres">
      <dgm:prSet presAssocID="{540FAB1E-3221-4FC2-83B1-35073D604DB4}" presName="bgRect" presStyleLbl="bgShp" presStyleIdx="1" presStyleCnt="3"/>
      <dgm:spPr/>
    </dgm:pt>
    <dgm:pt modelId="{4124970C-7278-46CC-BFB4-7524E13FB6EE}" type="pres">
      <dgm:prSet presAssocID="{540FAB1E-3221-4FC2-83B1-35073D604DB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B2F8EFC5-7984-4217-A248-4F6DBC2AEB0C}" type="pres">
      <dgm:prSet presAssocID="{540FAB1E-3221-4FC2-83B1-35073D604DB4}" presName="spaceRect" presStyleCnt="0"/>
      <dgm:spPr/>
    </dgm:pt>
    <dgm:pt modelId="{3EF7B5A9-052C-4A41-8248-2DC57BDE75CE}" type="pres">
      <dgm:prSet presAssocID="{540FAB1E-3221-4FC2-83B1-35073D604DB4}" presName="parTx" presStyleLbl="revTx" presStyleIdx="2" presStyleCnt="5">
        <dgm:presLayoutVars>
          <dgm:chMax val="0"/>
          <dgm:chPref val="0"/>
        </dgm:presLayoutVars>
      </dgm:prSet>
      <dgm:spPr/>
    </dgm:pt>
    <dgm:pt modelId="{5864D644-763B-4065-9170-7139E35DD5C7}" type="pres">
      <dgm:prSet presAssocID="{0A65F72B-157F-43A5-8F54-1304846E55C4}" presName="sibTrans" presStyleCnt="0"/>
      <dgm:spPr/>
    </dgm:pt>
    <dgm:pt modelId="{D74F7EEE-89CD-4678-8DB7-7D85FEDF81FA}" type="pres">
      <dgm:prSet presAssocID="{31EAD1F5-DF93-434E-BDAF-A11473B305C9}" presName="compNode" presStyleCnt="0"/>
      <dgm:spPr/>
    </dgm:pt>
    <dgm:pt modelId="{CCB839D1-4E55-4FBC-A037-3FCA3E5F493C}" type="pres">
      <dgm:prSet presAssocID="{31EAD1F5-DF93-434E-BDAF-A11473B305C9}" presName="bgRect" presStyleLbl="bgShp" presStyleIdx="2" presStyleCnt="3"/>
      <dgm:spPr/>
    </dgm:pt>
    <dgm:pt modelId="{5C45719E-2C33-4566-A0DA-8069A037E4E6}" type="pres">
      <dgm:prSet presAssocID="{31EAD1F5-DF93-434E-BDAF-A11473B305C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ecturer"/>
        </a:ext>
      </dgm:extLst>
    </dgm:pt>
    <dgm:pt modelId="{A2FE749E-2530-4394-9383-8C9BBFC89829}" type="pres">
      <dgm:prSet presAssocID="{31EAD1F5-DF93-434E-BDAF-A11473B305C9}" presName="spaceRect" presStyleCnt="0"/>
      <dgm:spPr/>
    </dgm:pt>
    <dgm:pt modelId="{FA5E51D7-9920-495A-94A0-A2D9918371B2}" type="pres">
      <dgm:prSet presAssocID="{31EAD1F5-DF93-434E-BDAF-A11473B305C9}" presName="parTx" presStyleLbl="revTx" presStyleIdx="3" presStyleCnt="5">
        <dgm:presLayoutVars>
          <dgm:chMax val="0"/>
          <dgm:chPref val="0"/>
        </dgm:presLayoutVars>
      </dgm:prSet>
      <dgm:spPr/>
    </dgm:pt>
    <dgm:pt modelId="{A76EFCCA-AC97-4508-84AA-AC32EBA85E02}" type="pres">
      <dgm:prSet presAssocID="{31EAD1F5-DF93-434E-BDAF-A11473B305C9}" presName="desTx" presStyleLbl="revTx" presStyleIdx="4" presStyleCnt="5">
        <dgm:presLayoutVars/>
      </dgm:prSet>
      <dgm:spPr/>
    </dgm:pt>
  </dgm:ptLst>
  <dgm:cxnLst>
    <dgm:cxn modelId="{AC20D540-C64D-42B9-8174-9A97A36EF978}" type="presOf" srcId="{1D453530-A861-426B-92D1-AA270D9C1149}" destId="{A76EFCCA-AC97-4508-84AA-AC32EBA85E02}" srcOrd="0" destOrd="0" presId="urn:microsoft.com/office/officeart/2018/2/layout/IconVerticalSolidList"/>
    <dgm:cxn modelId="{46F62246-4EC3-4942-A5C3-FC21C61C72A5}" type="presOf" srcId="{C670A102-F3EF-4CBA-A6F7-AB6E792D850D}" destId="{EC5D5292-90AF-4E58-AA17-F1F1ED9C73AD}" srcOrd="0" destOrd="0" presId="urn:microsoft.com/office/officeart/2018/2/layout/IconVerticalSolidList"/>
    <dgm:cxn modelId="{EDAF5E50-BE9C-465D-B062-8B8206FE1D0F}" type="presOf" srcId="{540FAB1E-3221-4FC2-83B1-35073D604DB4}" destId="{3EF7B5A9-052C-4A41-8248-2DC57BDE75CE}" srcOrd="0" destOrd="0" presId="urn:microsoft.com/office/officeart/2018/2/layout/IconVerticalSolidList"/>
    <dgm:cxn modelId="{84297D7A-8F8F-467D-88D2-F406BA69A319}" srcId="{7F33E581-C3B2-4CA7-A086-C31E3D323306}" destId="{31EAD1F5-DF93-434E-BDAF-A11473B305C9}" srcOrd="2" destOrd="0" parTransId="{7DB8DF3B-FD7D-4AC7-83A4-F37986C68A36}" sibTransId="{9098D013-31EF-48CA-AD5D-D4A3D1816958}"/>
    <dgm:cxn modelId="{9360F18E-D201-488F-962F-ECD566531DCF}" type="presOf" srcId="{7F33E581-C3B2-4CA7-A086-C31E3D323306}" destId="{70AAF1F5-2762-4F3A-89F5-B961CC79941C}" srcOrd="0" destOrd="0" presId="urn:microsoft.com/office/officeart/2018/2/layout/IconVerticalSolidList"/>
    <dgm:cxn modelId="{97E5D08F-4090-4F6C-9EFD-68B79D9A137A}" srcId="{31EAD1F5-DF93-434E-BDAF-A11473B305C9}" destId="{1D453530-A861-426B-92D1-AA270D9C1149}" srcOrd="0" destOrd="0" parTransId="{A5E1B097-E4DE-4958-BE58-F6DBD57F39DE}" sibTransId="{3D3ACFFC-0589-4482-926A-BD4B797617BF}"/>
    <dgm:cxn modelId="{7F316D98-0654-4EEB-94B4-815A3A3E7883}" srcId="{741B3212-1BBB-4709-8F08-89B645E36F63}" destId="{C670A102-F3EF-4CBA-A6F7-AB6E792D850D}" srcOrd="0" destOrd="0" parTransId="{F50E2524-96CD-43FA-B51B-84F6062563F5}" sibTransId="{221891BC-B818-4DD7-982F-E4346AEB658A}"/>
    <dgm:cxn modelId="{B6BECDA2-60BA-46E3-818C-61D13748BECE}" srcId="{7F33E581-C3B2-4CA7-A086-C31E3D323306}" destId="{741B3212-1BBB-4709-8F08-89B645E36F63}" srcOrd="0" destOrd="0" parTransId="{ACBA9DEC-AE7A-4A14-BB5A-750865887BF3}" sibTransId="{3C7D4643-9E11-4D83-96C7-76843984C80C}"/>
    <dgm:cxn modelId="{B404D4CC-1BC9-4FEE-B739-5E6ACA10504F}" type="presOf" srcId="{741B3212-1BBB-4709-8F08-89B645E36F63}" destId="{90D53023-E366-468E-BEBF-68CF5D078532}" srcOrd="0" destOrd="0" presId="urn:microsoft.com/office/officeart/2018/2/layout/IconVerticalSolidList"/>
    <dgm:cxn modelId="{51DC30D3-8AD1-4CF7-9145-91248E6F213D}" type="presOf" srcId="{31EAD1F5-DF93-434E-BDAF-A11473B305C9}" destId="{FA5E51D7-9920-495A-94A0-A2D9918371B2}" srcOrd="0" destOrd="0" presId="urn:microsoft.com/office/officeart/2018/2/layout/IconVerticalSolidList"/>
    <dgm:cxn modelId="{E97347E6-310C-4058-9077-236AB8D897E7}" srcId="{7F33E581-C3B2-4CA7-A086-C31E3D323306}" destId="{540FAB1E-3221-4FC2-83B1-35073D604DB4}" srcOrd="1" destOrd="0" parTransId="{CF6B9DC5-0ED6-466C-95D1-77FBCFC378FE}" sibTransId="{0A65F72B-157F-43A5-8F54-1304846E55C4}"/>
    <dgm:cxn modelId="{2DE17C0E-D29E-47C3-9DB3-4B6575ADEFB0}" type="presParOf" srcId="{70AAF1F5-2762-4F3A-89F5-B961CC79941C}" destId="{46062348-F895-42D8-8AF5-5B8FFE4D6779}" srcOrd="0" destOrd="0" presId="urn:microsoft.com/office/officeart/2018/2/layout/IconVerticalSolidList"/>
    <dgm:cxn modelId="{8A53525B-9783-4B29-80DA-8B40878494AB}" type="presParOf" srcId="{46062348-F895-42D8-8AF5-5B8FFE4D6779}" destId="{6E83DC34-88C1-4EA4-9F2E-A89EB2C87C89}" srcOrd="0" destOrd="0" presId="urn:microsoft.com/office/officeart/2018/2/layout/IconVerticalSolidList"/>
    <dgm:cxn modelId="{3E78EF81-5D00-4DAD-9CE7-D1187A8B793A}" type="presParOf" srcId="{46062348-F895-42D8-8AF5-5B8FFE4D6779}" destId="{20961520-F849-496D-B822-90CF67903E22}" srcOrd="1" destOrd="0" presId="urn:microsoft.com/office/officeart/2018/2/layout/IconVerticalSolidList"/>
    <dgm:cxn modelId="{32AD91D0-4A8F-470C-AC41-8735F617A653}" type="presParOf" srcId="{46062348-F895-42D8-8AF5-5B8FFE4D6779}" destId="{73332A68-278B-4A35-84F3-15CE81817741}" srcOrd="2" destOrd="0" presId="urn:microsoft.com/office/officeart/2018/2/layout/IconVerticalSolidList"/>
    <dgm:cxn modelId="{C9A446CD-73AA-452B-ACA0-A563A41B48A7}" type="presParOf" srcId="{46062348-F895-42D8-8AF5-5B8FFE4D6779}" destId="{90D53023-E366-468E-BEBF-68CF5D078532}" srcOrd="3" destOrd="0" presId="urn:microsoft.com/office/officeart/2018/2/layout/IconVerticalSolidList"/>
    <dgm:cxn modelId="{964FD86D-B1B4-4E49-8E90-82FD7A59D987}" type="presParOf" srcId="{46062348-F895-42D8-8AF5-5B8FFE4D6779}" destId="{EC5D5292-90AF-4E58-AA17-F1F1ED9C73AD}" srcOrd="4" destOrd="0" presId="urn:microsoft.com/office/officeart/2018/2/layout/IconVerticalSolidList"/>
    <dgm:cxn modelId="{57AA704B-DCCA-40CA-8B8D-D5C6BC3DFDD3}" type="presParOf" srcId="{70AAF1F5-2762-4F3A-89F5-B961CC79941C}" destId="{C0124390-1A7D-4BFB-984E-E541BEEFCE65}" srcOrd="1" destOrd="0" presId="urn:microsoft.com/office/officeart/2018/2/layout/IconVerticalSolidList"/>
    <dgm:cxn modelId="{713740FC-8F3B-44B8-B539-A5D26F838FFC}" type="presParOf" srcId="{70AAF1F5-2762-4F3A-89F5-B961CC79941C}" destId="{9C0EC025-4F85-4DDA-874C-63DBAFD2E050}" srcOrd="2" destOrd="0" presId="urn:microsoft.com/office/officeart/2018/2/layout/IconVerticalSolidList"/>
    <dgm:cxn modelId="{198A3AF9-874F-4B54-B5EF-60F8C939C3C1}" type="presParOf" srcId="{9C0EC025-4F85-4DDA-874C-63DBAFD2E050}" destId="{A707139E-1409-4A04-8207-999A475EE1A1}" srcOrd="0" destOrd="0" presId="urn:microsoft.com/office/officeart/2018/2/layout/IconVerticalSolidList"/>
    <dgm:cxn modelId="{4C71355E-3B0A-4E7F-892F-38E2D73E414B}" type="presParOf" srcId="{9C0EC025-4F85-4DDA-874C-63DBAFD2E050}" destId="{4124970C-7278-46CC-BFB4-7524E13FB6EE}" srcOrd="1" destOrd="0" presId="urn:microsoft.com/office/officeart/2018/2/layout/IconVerticalSolidList"/>
    <dgm:cxn modelId="{0A81A378-7606-4670-AD96-AD5B074285FF}" type="presParOf" srcId="{9C0EC025-4F85-4DDA-874C-63DBAFD2E050}" destId="{B2F8EFC5-7984-4217-A248-4F6DBC2AEB0C}" srcOrd="2" destOrd="0" presId="urn:microsoft.com/office/officeart/2018/2/layout/IconVerticalSolidList"/>
    <dgm:cxn modelId="{53BFDF4E-7C05-4A4D-A725-1BB8DBC67873}" type="presParOf" srcId="{9C0EC025-4F85-4DDA-874C-63DBAFD2E050}" destId="{3EF7B5A9-052C-4A41-8248-2DC57BDE75CE}" srcOrd="3" destOrd="0" presId="urn:microsoft.com/office/officeart/2018/2/layout/IconVerticalSolidList"/>
    <dgm:cxn modelId="{4ED10DC7-6B5C-4312-8EA6-92609B8D1C95}" type="presParOf" srcId="{70AAF1F5-2762-4F3A-89F5-B961CC79941C}" destId="{5864D644-763B-4065-9170-7139E35DD5C7}" srcOrd="3" destOrd="0" presId="urn:microsoft.com/office/officeart/2018/2/layout/IconVerticalSolidList"/>
    <dgm:cxn modelId="{A08146DE-DD78-4AEE-B246-1C3AAE23EAF2}" type="presParOf" srcId="{70AAF1F5-2762-4F3A-89F5-B961CC79941C}" destId="{D74F7EEE-89CD-4678-8DB7-7D85FEDF81FA}" srcOrd="4" destOrd="0" presId="urn:microsoft.com/office/officeart/2018/2/layout/IconVerticalSolidList"/>
    <dgm:cxn modelId="{B99AA3E2-42BE-4217-A98F-3FE46F8B5D2B}" type="presParOf" srcId="{D74F7EEE-89CD-4678-8DB7-7D85FEDF81FA}" destId="{CCB839D1-4E55-4FBC-A037-3FCA3E5F493C}" srcOrd="0" destOrd="0" presId="urn:microsoft.com/office/officeart/2018/2/layout/IconVerticalSolidList"/>
    <dgm:cxn modelId="{85844C0F-AC47-4F0B-96F3-CCF200D2C09A}" type="presParOf" srcId="{D74F7EEE-89CD-4678-8DB7-7D85FEDF81FA}" destId="{5C45719E-2C33-4566-A0DA-8069A037E4E6}" srcOrd="1" destOrd="0" presId="urn:microsoft.com/office/officeart/2018/2/layout/IconVerticalSolidList"/>
    <dgm:cxn modelId="{451048AC-3B8B-478F-A352-139AFCD96627}" type="presParOf" srcId="{D74F7EEE-89CD-4678-8DB7-7D85FEDF81FA}" destId="{A2FE749E-2530-4394-9383-8C9BBFC89829}" srcOrd="2" destOrd="0" presId="urn:microsoft.com/office/officeart/2018/2/layout/IconVerticalSolidList"/>
    <dgm:cxn modelId="{DC023C06-8428-4C3F-AB49-34B762BED9E3}" type="presParOf" srcId="{D74F7EEE-89CD-4678-8DB7-7D85FEDF81FA}" destId="{FA5E51D7-9920-495A-94A0-A2D9918371B2}" srcOrd="3" destOrd="0" presId="urn:microsoft.com/office/officeart/2018/2/layout/IconVerticalSolidList"/>
    <dgm:cxn modelId="{DCA6BCE5-76F8-43EA-BE7D-49C775565CC1}" type="presParOf" srcId="{D74F7EEE-89CD-4678-8DB7-7D85FEDF81FA}" destId="{A76EFCCA-AC97-4508-84AA-AC32EBA85E02}"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D54B0B5-28B3-4984-982C-8B7D06F7E46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789D4AF-0A9F-4547-94C4-3F04D36E304A}">
      <dgm:prSet/>
      <dgm:spPr/>
      <dgm:t>
        <a:bodyPr/>
        <a:lstStyle/>
        <a:p>
          <a:r>
            <a:rPr lang="en-US" b="1" i="0" baseline="0"/>
            <a:t>Three letters of recommendation are required</a:t>
          </a:r>
          <a:endParaRPr lang="en-US"/>
        </a:p>
      </dgm:t>
    </dgm:pt>
    <dgm:pt modelId="{86264270-818D-4043-89DE-CCD498496117}" type="parTrans" cxnId="{C53EA4EE-E2B4-48CA-A8B6-A44356D49C83}">
      <dgm:prSet/>
      <dgm:spPr/>
      <dgm:t>
        <a:bodyPr/>
        <a:lstStyle/>
        <a:p>
          <a:endParaRPr lang="en-US"/>
        </a:p>
      </dgm:t>
    </dgm:pt>
    <dgm:pt modelId="{C5CB59F2-FEBF-42B5-A2CF-0D20441D7911}" type="sibTrans" cxnId="{C53EA4EE-E2B4-48CA-A8B6-A44356D49C83}">
      <dgm:prSet/>
      <dgm:spPr/>
      <dgm:t>
        <a:bodyPr/>
        <a:lstStyle/>
        <a:p>
          <a:endParaRPr lang="en-US"/>
        </a:p>
      </dgm:t>
    </dgm:pt>
    <dgm:pt modelId="{8AD31409-DAFC-46FE-BEF9-0BC40385DEF6}">
      <dgm:prSet/>
      <dgm:spPr/>
      <dgm:t>
        <a:bodyPr/>
        <a:lstStyle/>
        <a:p>
          <a:r>
            <a:rPr lang="en-US" b="1" i="0" baseline="0" dirty="0"/>
            <a:t>One academic recommendation</a:t>
          </a:r>
          <a:endParaRPr lang="en-US" dirty="0"/>
        </a:p>
      </dgm:t>
    </dgm:pt>
    <dgm:pt modelId="{E7754983-BED3-4AA7-B96E-7825D0F73781}" type="parTrans" cxnId="{B4DD26E5-D4DF-4FF8-97A0-F093DB28DC13}">
      <dgm:prSet/>
      <dgm:spPr/>
      <dgm:t>
        <a:bodyPr/>
        <a:lstStyle/>
        <a:p>
          <a:endParaRPr lang="en-US"/>
        </a:p>
      </dgm:t>
    </dgm:pt>
    <dgm:pt modelId="{0F0B06E2-7EB0-44B8-B4F4-5244F0C5344A}" type="sibTrans" cxnId="{B4DD26E5-D4DF-4FF8-97A0-F093DB28DC13}">
      <dgm:prSet/>
      <dgm:spPr/>
      <dgm:t>
        <a:bodyPr/>
        <a:lstStyle/>
        <a:p>
          <a:endParaRPr lang="en-US"/>
        </a:p>
      </dgm:t>
    </dgm:pt>
    <dgm:pt modelId="{5E20CEC8-4712-4420-89B2-20BBECB345FC}">
      <dgm:prSet/>
      <dgm:spPr/>
      <dgm:t>
        <a:bodyPr/>
        <a:lstStyle/>
        <a:p>
          <a:r>
            <a:rPr lang="en-US" b="1" i="0" baseline="0"/>
            <a:t>Pro Tip: Meet with the individuals who are writing your letters of recommendation </a:t>
          </a:r>
          <a:endParaRPr lang="en-US"/>
        </a:p>
      </dgm:t>
    </dgm:pt>
    <dgm:pt modelId="{E90FB565-27CD-4769-AC09-57C66B840989}" type="parTrans" cxnId="{60116263-893A-4361-ACFB-0404F0207C4B}">
      <dgm:prSet/>
      <dgm:spPr/>
      <dgm:t>
        <a:bodyPr/>
        <a:lstStyle/>
        <a:p>
          <a:endParaRPr lang="en-US"/>
        </a:p>
      </dgm:t>
    </dgm:pt>
    <dgm:pt modelId="{530C7B18-9164-4014-93FB-3B66336EC802}" type="sibTrans" cxnId="{60116263-893A-4361-ACFB-0404F0207C4B}">
      <dgm:prSet/>
      <dgm:spPr/>
      <dgm:t>
        <a:bodyPr/>
        <a:lstStyle/>
        <a:p>
          <a:endParaRPr lang="en-US"/>
        </a:p>
      </dgm:t>
    </dgm:pt>
    <dgm:pt modelId="{F84FCF31-1557-4024-A524-3455D095B504}">
      <dgm:prSet/>
      <dgm:spPr/>
      <dgm:t>
        <a:bodyPr/>
        <a:lstStyle/>
        <a:p>
          <a:r>
            <a:rPr lang="en-US" b="1" i="0" baseline="0"/>
            <a:t>Talk about your goals, what program you are applying to, and what you want your letter or recommendation to reflect</a:t>
          </a:r>
          <a:endParaRPr lang="en-US"/>
        </a:p>
      </dgm:t>
    </dgm:pt>
    <dgm:pt modelId="{8ED2D253-4D4B-4A9A-9BD6-49D9B66606E0}" type="parTrans" cxnId="{C66673BC-B465-4F98-AD6F-96384D790C47}">
      <dgm:prSet/>
      <dgm:spPr/>
      <dgm:t>
        <a:bodyPr/>
        <a:lstStyle/>
        <a:p>
          <a:endParaRPr lang="en-US"/>
        </a:p>
      </dgm:t>
    </dgm:pt>
    <dgm:pt modelId="{A9E587F2-5798-4BC4-BECA-DAA33E96A3D9}" type="sibTrans" cxnId="{C66673BC-B465-4F98-AD6F-96384D790C47}">
      <dgm:prSet/>
      <dgm:spPr/>
      <dgm:t>
        <a:bodyPr/>
        <a:lstStyle/>
        <a:p>
          <a:endParaRPr lang="en-US"/>
        </a:p>
      </dgm:t>
    </dgm:pt>
    <dgm:pt modelId="{6F1B1444-C4C0-48B4-9B4C-75150C5E8088}">
      <dgm:prSet/>
      <dgm:spPr/>
      <dgm:t>
        <a:bodyPr/>
        <a:lstStyle/>
        <a:p>
          <a:r>
            <a:rPr lang="en-US" b="1" i="0" baseline="0"/>
            <a:t>Individuals will be sent an email to fill out the form, tell them that it may go to their junk/spam inbox</a:t>
          </a:r>
          <a:endParaRPr lang="en-US"/>
        </a:p>
      </dgm:t>
    </dgm:pt>
    <dgm:pt modelId="{0485A0B5-213F-4312-BD09-D77AF1FDB332}" type="parTrans" cxnId="{93FD19AD-E3E3-4339-8598-D18F9DA1E455}">
      <dgm:prSet/>
      <dgm:spPr/>
      <dgm:t>
        <a:bodyPr/>
        <a:lstStyle/>
        <a:p>
          <a:endParaRPr lang="en-US"/>
        </a:p>
      </dgm:t>
    </dgm:pt>
    <dgm:pt modelId="{257F6079-14B4-467E-8A6A-DB14301AD175}" type="sibTrans" cxnId="{93FD19AD-E3E3-4339-8598-D18F9DA1E455}">
      <dgm:prSet/>
      <dgm:spPr/>
      <dgm:t>
        <a:bodyPr/>
        <a:lstStyle/>
        <a:p>
          <a:endParaRPr lang="en-US"/>
        </a:p>
      </dgm:t>
    </dgm:pt>
    <dgm:pt modelId="{171903DD-0BA0-48E1-9C45-C30AAB73D400}">
      <dgm:prSet/>
      <dgm:spPr/>
      <dgm:t>
        <a:bodyPr/>
        <a:lstStyle/>
        <a:p>
          <a:r>
            <a:rPr lang="en-US" b="1" i="0" baseline="0" dirty="0"/>
            <a:t>One clinical recommendation</a:t>
          </a:r>
          <a:endParaRPr lang="en-US" dirty="0"/>
        </a:p>
      </dgm:t>
    </dgm:pt>
    <dgm:pt modelId="{00AEF35F-43DE-4826-83C7-246695F562C1}" type="parTrans" cxnId="{1799FDD4-F382-42BB-A87B-5D095E06C7BE}">
      <dgm:prSet/>
      <dgm:spPr/>
      <dgm:t>
        <a:bodyPr/>
        <a:lstStyle/>
        <a:p>
          <a:endParaRPr lang="en-US"/>
        </a:p>
      </dgm:t>
    </dgm:pt>
    <dgm:pt modelId="{CE396DD4-FB4C-485C-9DDD-2B69F843CBAE}" type="sibTrans" cxnId="{1799FDD4-F382-42BB-A87B-5D095E06C7BE}">
      <dgm:prSet/>
      <dgm:spPr/>
      <dgm:t>
        <a:bodyPr/>
        <a:lstStyle/>
        <a:p>
          <a:endParaRPr lang="en-US"/>
        </a:p>
      </dgm:t>
    </dgm:pt>
    <dgm:pt modelId="{C7DFEFDF-9E3D-4786-A93B-658C373AC98A}">
      <dgm:prSet/>
      <dgm:spPr/>
      <dgm:t>
        <a:bodyPr/>
        <a:lstStyle/>
        <a:p>
          <a:r>
            <a:rPr lang="en-US" b="1" i="0" baseline="0" dirty="0"/>
            <a:t>The third letter can be either academic, clinical, or a community recommendation</a:t>
          </a:r>
          <a:endParaRPr lang="en-US" dirty="0"/>
        </a:p>
      </dgm:t>
    </dgm:pt>
    <dgm:pt modelId="{3BB848CD-B823-4A97-8E69-809E4E41849B}" type="parTrans" cxnId="{ED2AF965-8D8E-4604-B7F6-5838F2C7B3D5}">
      <dgm:prSet/>
      <dgm:spPr/>
      <dgm:t>
        <a:bodyPr/>
        <a:lstStyle/>
        <a:p>
          <a:endParaRPr lang="en-US"/>
        </a:p>
      </dgm:t>
    </dgm:pt>
    <dgm:pt modelId="{A02556ED-C865-47D7-BF41-87075BA914E6}" type="sibTrans" cxnId="{ED2AF965-8D8E-4604-B7F6-5838F2C7B3D5}">
      <dgm:prSet/>
      <dgm:spPr/>
      <dgm:t>
        <a:bodyPr/>
        <a:lstStyle/>
        <a:p>
          <a:endParaRPr lang="en-US"/>
        </a:p>
      </dgm:t>
    </dgm:pt>
    <dgm:pt modelId="{560816B1-16A6-4FF7-8A4B-83A2E0A0949C}">
      <dgm:prSet/>
      <dgm:spPr/>
      <dgm:t>
        <a:bodyPr/>
        <a:lstStyle/>
        <a:p>
          <a:r>
            <a:rPr lang="en-US" b="1" dirty="0"/>
            <a:t>NO personal recommendations, i.e., friends or family </a:t>
          </a:r>
        </a:p>
      </dgm:t>
    </dgm:pt>
    <dgm:pt modelId="{55F96033-50F3-49CB-9207-5F876C8187B7}" type="parTrans" cxnId="{48D713BB-E948-495A-B35E-586E27432D9F}">
      <dgm:prSet/>
      <dgm:spPr/>
      <dgm:t>
        <a:bodyPr/>
        <a:lstStyle/>
        <a:p>
          <a:endParaRPr lang="en-US"/>
        </a:p>
      </dgm:t>
    </dgm:pt>
    <dgm:pt modelId="{B523693D-C833-4A48-8AFA-3E1420573524}" type="sibTrans" cxnId="{48D713BB-E948-495A-B35E-586E27432D9F}">
      <dgm:prSet/>
      <dgm:spPr/>
      <dgm:t>
        <a:bodyPr/>
        <a:lstStyle/>
        <a:p>
          <a:endParaRPr lang="en-US"/>
        </a:p>
      </dgm:t>
    </dgm:pt>
    <dgm:pt modelId="{40B9A5A8-1DC9-43EA-A357-BC0F9F7C7687}" type="pres">
      <dgm:prSet presAssocID="{BD54B0B5-28B3-4984-982C-8B7D06F7E46A}" presName="Name0" presStyleCnt="0">
        <dgm:presLayoutVars>
          <dgm:dir/>
          <dgm:animLvl val="lvl"/>
          <dgm:resizeHandles val="exact"/>
        </dgm:presLayoutVars>
      </dgm:prSet>
      <dgm:spPr/>
    </dgm:pt>
    <dgm:pt modelId="{2FBAC6DE-76E4-495B-9572-750695505153}" type="pres">
      <dgm:prSet presAssocID="{D789D4AF-0A9F-4547-94C4-3F04D36E304A}" presName="linNode" presStyleCnt="0"/>
      <dgm:spPr/>
    </dgm:pt>
    <dgm:pt modelId="{1635E029-E815-41D0-8480-F3A8687ADF0F}" type="pres">
      <dgm:prSet presAssocID="{D789D4AF-0A9F-4547-94C4-3F04D36E304A}" presName="parentText" presStyleLbl="node1" presStyleIdx="0" presStyleCnt="2">
        <dgm:presLayoutVars>
          <dgm:chMax val="1"/>
          <dgm:bulletEnabled val="1"/>
        </dgm:presLayoutVars>
      </dgm:prSet>
      <dgm:spPr/>
    </dgm:pt>
    <dgm:pt modelId="{1FD9634E-0ABD-4E69-9328-A834E6DBF446}" type="pres">
      <dgm:prSet presAssocID="{D789D4AF-0A9F-4547-94C4-3F04D36E304A}" presName="descendantText" presStyleLbl="alignAccFollowNode1" presStyleIdx="0" presStyleCnt="2">
        <dgm:presLayoutVars>
          <dgm:bulletEnabled val="1"/>
        </dgm:presLayoutVars>
      </dgm:prSet>
      <dgm:spPr/>
    </dgm:pt>
    <dgm:pt modelId="{DDDBD770-0468-45B5-A877-5A3F26C17E8A}" type="pres">
      <dgm:prSet presAssocID="{C5CB59F2-FEBF-42B5-A2CF-0D20441D7911}" presName="sp" presStyleCnt="0"/>
      <dgm:spPr/>
    </dgm:pt>
    <dgm:pt modelId="{B6684520-0FB8-4BA7-B44A-2FD152D18D04}" type="pres">
      <dgm:prSet presAssocID="{5E20CEC8-4712-4420-89B2-20BBECB345FC}" presName="linNode" presStyleCnt="0"/>
      <dgm:spPr/>
    </dgm:pt>
    <dgm:pt modelId="{5C2BEF23-04FF-4695-85DA-862EDF986DE2}" type="pres">
      <dgm:prSet presAssocID="{5E20CEC8-4712-4420-89B2-20BBECB345FC}" presName="parentText" presStyleLbl="node1" presStyleIdx="1" presStyleCnt="2">
        <dgm:presLayoutVars>
          <dgm:chMax val="1"/>
          <dgm:bulletEnabled val="1"/>
        </dgm:presLayoutVars>
      </dgm:prSet>
      <dgm:spPr/>
    </dgm:pt>
    <dgm:pt modelId="{434AC81D-4A8C-4B57-9D4A-F7CE9AD3BF31}" type="pres">
      <dgm:prSet presAssocID="{5E20CEC8-4712-4420-89B2-20BBECB345FC}" presName="descendantText" presStyleLbl="alignAccFollowNode1" presStyleIdx="1" presStyleCnt="2">
        <dgm:presLayoutVars>
          <dgm:bulletEnabled val="1"/>
        </dgm:presLayoutVars>
      </dgm:prSet>
      <dgm:spPr/>
    </dgm:pt>
  </dgm:ptLst>
  <dgm:cxnLst>
    <dgm:cxn modelId="{BA6E101F-039D-431A-A121-1235B2B51B22}" type="presOf" srcId="{D789D4AF-0A9F-4547-94C4-3F04D36E304A}" destId="{1635E029-E815-41D0-8480-F3A8687ADF0F}" srcOrd="0" destOrd="0" presId="urn:microsoft.com/office/officeart/2005/8/layout/vList5"/>
    <dgm:cxn modelId="{11685C5D-5879-4DE8-A791-4F768898A44D}" type="presOf" srcId="{5E20CEC8-4712-4420-89B2-20BBECB345FC}" destId="{5C2BEF23-04FF-4695-85DA-862EDF986DE2}" srcOrd="0" destOrd="0" presId="urn:microsoft.com/office/officeart/2005/8/layout/vList5"/>
    <dgm:cxn modelId="{08A45F61-40A8-41E3-8314-639197209A70}" type="presOf" srcId="{6F1B1444-C4C0-48B4-9B4C-75150C5E8088}" destId="{434AC81D-4A8C-4B57-9D4A-F7CE9AD3BF31}" srcOrd="0" destOrd="1" presId="urn:microsoft.com/office/officeart/2005/8/layout/vList5"/>
    <dgm:cxn modelId="{60116263-893A-4361-ACFB-0404F0207C4B}" srcId="{BD54B0B5-28B3-4984-982C-8B7D06F7E46A}" destId="{5E20CEC8-4712-4420-89B2-20BBECB345FC}" srcOrd="1" destOrd="0" parTransId="{E90FB565-27CD-4769-AC09-57C66B840989}" sibTransId="{530C7B18-9164-4014-93FB-3B66336EC802}"/>
    <dgm:cxn modelId="{ED2AF965-8D8E-4604-B7F6-5838F2C7B3D5}" srcId="{D789D4AF-0A9F-4547-94C4-3F04D36E304A}" destId="{C7DFEFDF-9E3D-4786-A93B-658C373AC98A}" srcOrd="2" destOrd="0" parTransId="{3BB848CD-B823-4A97-8E69-809E4E41849B}" sibTransId="{A02556ED-C865-47D7-BF41-87075BA914E6}"/>
    <dgm:cxn modelId="{41A5A76D-3030-4119-97A6-AF7CD1409DBE}" type="presOf" srcId="{BD54B0B5-28B3-4984-982C-8B7D06F7E46A}" destId="{40B9A5A8-1DC9-43EA-A357-BC0F9F7C7687}" srcOrd="0" destOrd="0" presId="urn:microsoft.com/office/officeart/2005/8/layout/vList5"/>
    <dgm:cxn modelId="{96E8907F-83C8-4C38-8D6F-95E0308654B5}" type="presOf" srcId="{560816B1-16A6-4FF7-8A4B-83A2E0A0949C}" destId="{1FD9634E-0ABD-4E69-9328-A834E6DBF446}" srcOrd="0" destOrd="3" presId="urn:microsoft.com/office/officeart/2005/8/layout/vList5"/>
    <dgm:cxn modelId="{2AF4FD7F-3A8F-4809-8A7B-C19CD6B53EFC}" type="presOf" srcId="{C7DFEFDF-9E3D-4786-A93B-658C373AC98A}" destId="{1FD9634E-0ABD-4E69-9328-A834E6DBF446}" srcOrd="0" destOrd="2" presId="urn:microsoft.com/office/officeart/2005/8/layout/vList5"/>
    <dgm:cxn modelId="{93FD19AD-E3E3-4339-8598-D18F9DA1E455}" srcId="{5E20CEC8-4712-4420-89B2-20BBECB345FC}" destId="{6F1B1444-C4C0-48B4-9B4C-75150C5E8088}" srcOrd="1" destOrd="0" parTransId="{0485A0B5-213F-4312-BD09-D77AF1FDB332}" sibTransId="{257F6079-14B4-467E-8A6A-DB14301AD175}"/>
    <dgm:cxn modelId="{48D713BB-E948-495A-B35E-586E27432D9F}" srcId="{D789D4AF-0A9F-4547-94C4-3F04D36E304A}" destId="{560816B1-16A6-4FF7-8A4B-83A2E0A0949C}" srcOrd="3" destOrd="0" parTransId="{55F96033-50F3-49CB-9207-5F876C8187B7}" sibTransId="{B523693D-C833-4A48-8AFA-3E1420573524}"/>
    <dgm:cxn modelId="{C66673BC-B465-4F98-AD6F-96384D790C47}" srcId="{5E20CEC8-4712-4420-89B2-20BBECB345FC}" destId="{F84FCF31-1557-4024-A524-3455D095B504}" srcOrd="0" destOrd="0" parTransId="{8ED2D253-4D4B-4A9A-9BD6-49D9B66606E0}" sibTransId="{A9E587F2-5798-4BC4-BECA-DAA33E96A3D9}"/>
    <dgm:cxn modelId="{1799FDD4-F382-42BB-A87B-5D095E06C7BE}" srcId="{D789D4AF-0A9F-4547-94C4-3F04D36E304A}" destId="{171903DD-0BA0-48E1-9C45-C30AAB73D400}" srcOrd="1" destOrd="0" parTransId="{00AEF35F-43DE-4826-83C7-246695F562C1}" sibTransId="{CE396DD4-FB4C-485C-9DDD-2B69F843CBAE}"/>
    <dgm:cxn modelId="{4063A5DB-E814-4269-BA1F-FE885E85AC4D}" type="presOf" srcId="{F84FCF31-1557-4024-A524-3455D095B504}" destId="{434AC81D-4A8C-4B57-9D4A-F7CE9AD3BF31}" srcOrd="0" destOrd="0" presId="urn:microsoft.com/office/officeart/2005/8/layout/vList5"/>
    <dgm:cxn modelId="{B4DD26E5-D4DF-4FF8-97A0-F093DB28DC13}" srcId="{D789D4AF-0A9F-4547-94C4-3F04D36E304A}" destId="{8AD31409-DAFC-46FE-BEF9-0BC40385DEF6}" srcOrd="0" destOrd="0" parTransId="{E7754983-BED3-4AA7-B96E-7825D0F73781}" sibTransId="{0F0B06E2-7EB0-44B8-B4F4-5244F0C5344A}"/>
    <dgm:cxn modelId="{972A50EB-4B22-4108-876C-8863AE37C0D3}" type="presOf" srcId="{171903DD-0BA0-48E1-9C45-C30AAB73D400}" destId="{1FD9634E-0ABD-4E69-9328-A834E6DBF446}" srcOrd="0" destOrd="1" presId="urn:microsoft.com/office/officeart/2005/8/layout/vList5"/>
    <dgm:cxn modelId="{C53EA4EE-E2B4-48CA-A8B6-A44356D49C83}" srcId="{BD54B0B5-28B3-4984-982C-8B7D06F7E46A}" destId="{D789D4AF-0A9F-4547-94C4-3F04D36E304A}" srcOrd="0" destOrd="0" parTransId="{86264270-818D-4043-89DE-CCD498496117}" sibTransId="{C5CB59F2-FEBF-42B5-A2CF-0D20441D7911}"/>
    <dgm:cxn modelId="{936D2DF0-E8AC-4D50-8AB5-232A51A2EC2C}" type="presOf" srcId="{8AD31409-DAFC-46FE-BEF9-0BC40385DEF6}" destId="{1FD9634E-0ABD-4E69-9328-A834E6DBF446}" srcOrd="0" destOrd="0" presId="urn:microsoft.com/office/officeart/2005/8/layout/vList5"/>
    <dgm:cxn modelId="{7E3B7D20-D473-4667-854D-85C15B5BC466}" type="presParOf" srcId="{40B9A5A8-1DC9-43EA-A357-BC0F9F7C7687}" destId="{2FBAC6DE-76E4-495B-9572-750695505153}" srcOrd="0" destOrd="0" presId="urn:microsoft.com/office/officeart/2005/8/layout/vList5"/>
    <dgm:cxn modelId="{E8FF23CB-3525-4586-8BF6-9C39872BC2AF}" type="presParOf" srcId="{2FBAC6DE-76E4-495B-9572-750695505153}" destId="{1635E029-E815-41D0-8480-F3A8687ADF0F}" srcOrd="0" destOrd="0" presId="urn:microsoft.com/office/officeart/2005/8/layout/vList5"/>
    <dgm:cxn modelId="{5F812F5A-B9B2-478B-9C4A-F3F409ACCB54}" type="presParOf" srcId="{2FBAC6DE-76E4-495B-9572-750695505153}" destId="{1FD9634E-0ABD-4E69-9328-A834E6DBF446}" srcOrd="1" destOrd="0" presId="urn:microsoft.com/office/officeart/2005/8/layout/vList5"/>
    <dgm:cxn modelId="{F846950F-CDB6-4335-AB17-46375FC223C7}" type="presParOf" srcId="{40B9A5A8-1DC9-43EA-A357-BC0F9F7C7687}" destId="{DDDBD770-0468-45B5-A877-5A3F26C17E8A}" srcOrd="1" destOrd="0" presId="urn:microsoft.com/office/officeart/2005/8/layout/vList5"/>
    <dgm:cxn modelId="{68943E17-EAD9-4017-A0BA-43EF1A37F84A}" type="presParOf" srcId="{40B9A5A8-1DC9-43EA-A357-BC0F9F7C7687}" destId="{B6684520-0FB8-4BA7-B44A-2FD152D18D04}" srcOrd="2" destOrd="0" presId="urn:microsoft.com/office/officeart/2005/8/layout/vList5"/>
    <dgm:cxn modelId="{1048742D-3A9D-48AB-8643-358E2296D39C}" type="presParOf" srcId="{B6684520-0FB8-4BA7-B44A-2FD152D18D04}" destId="{5C2BEF23-04FF-4695-85DA-862EDF986DE2}" srcOrd="0" destOrd="0" presId="urn:microsoft.com/office/officeart/2005/8/layout/vList5"/>
    <dgm:cxn modelId="{FCAE830C-CC97-40E0-9F71-F4B9E31C1179}" type="presParOf" srcId="{B6684520-0FB8-4BA7-B44A-2FD152D18D04}" destId="{434AC81D-4A8C-4B57-9D4A-F7CE9AD3BF3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3C3AF-F62F-4689-ABFB-027F38A74A44}">
      <dsp:nvSpPr>
        <dsp:cNvPr id="0" name=""/>
        <dsp:cNvSpPr/>
      </dsp:nvSpPr>
      <dsp:spPr>
        <a:xfrm>
          <a:off x="0" y="4001"/>
          <a:ext cx="8021637" cy="85159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37E1E2-0832-4A4D-9212-1DA1D261774E}">
      <dsp:nvSpPr>
        <dsp:cNvPr id="0" name=""/>
        <dsp:cNvSpPr/>
      </dsp:nvSpPr>
      <dsp:spPr>
        <a:xfrm>
          <a:off x="257607" y="195610"/>
          <a:ext cx="468834" cy="4683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0285052-4FC3-4D98-ABC3-BEC7896A4881}">
      <dsp:nvSpPr>
        <dsp:cNvPr id="0" name=""/>
        <dsp:cNvSpPr/>
      </dsp:nvSpPr>
      <dsp:spPr>
        <a:xfrm>
          <a:off x="984048" y="4001"/>
          <a:ext cx="6993131" cy="931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76" tIns="98576" rIns="98576" bIns="98576" numCol="1" spcCol="1270" anchor="ctr" anchorCtr="0">
          <a:noAutofit/>
        </a:bodyPr>
        <a:lstStyle/>
        <a:p>
          <a:pPr marL="0" lvl="0" indent="0" algn="l" defTabSz="622300">
            <a:lnSpc>
              <a:spcPct val="90000"/>
            </a:lnSpc>
            <a:spcBef>
              <a:spcPct val="0"/>
            </a:spcBef>
            <a:spcAft>
              <a:spcPct val="35000"/>
            </a:spcAft>
            <a:buNone/>
          </a:pPr>
          <a:r>
            <a:rPr lang="en-US" sz="1400" kern="1200" dirty="0"/>
            <a:t>If applying to our Acute Care tracks applicants are recommended to have one year of recent direct patient care as an RN in acute, critical, emergency, or similar care setting </a:t>
          </a:r>
          <a:br>
            <a:rPr lang="en-US" sz="1400" kern="1200" dirty="0"/>
          </a:br>
          <a:endParaRPr lang="en-US" sz="1400" kern="1200" dirty="0"/>
        </a:p>
      </dsp:txBody>
      <dsp:txXfrm>
        <a:off x="984048" y="4001"/>
        <a:ext cx="6993131" cy="931430"/>
      </dsp:txXfrm>
    </dsp:sp>
    <dsp:sp modelId="{5B26C387-B773-4F91-9475-1D9E780A1AC6}">
      <dsp:nvSpPr>
        <dsp:cNvPr id="0" name=""/>
        <dsp:cNvSpPr/>
      </dsp:nvSpPr>
      <dsp:spPr>
        <a:xfrm>
          <a:off x="0" y="1168290"/>
          <a:ext cx="8021637" cy="85159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6358FD-E4FA-40F9-AA68-0C079B6995D5}">
      <dsp:nvSpPr>
        <dsp:cNvPr id="0" name=""/>
        <dsp:cNvSpPr/>
      </dsp:nvSpPr>
      <dsp:spPr>
        <a:xfrm>
          <a:off x="257607" y="1359899"/>
          <a:ext cx="468834" cy="4683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15AF1B-9394-4A94-B1CE-9FF5E09EE366}">
      <dsp:nvSpPr>
        <dsp:cNvPr id="0" name=""/>
        <dsp:cNvSpPr/>
      </dsp:nvSpPr>
      <dsp:spPr>
        <a:xfrm>
          <a:off x="984048" y="1168290"/>
          <a:ext cx="6993131" cy="931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76" tIns="98576" rIns="98576" bIns="98576" numCol="1" spcCol="1270" anchor="ctr" anchorCtr="0">
          <a:noAutofit/>
        </a:bodyPr>
        <a:lstStyle/>
        <a:p>
          <a:pPr marL="0" lvl="0" indent="0" algn="l" defTabSz="622300">
            <a:lnSpc>
              <a:spcPct val="90000"/>
            </a:lnSpc>
            <a:spcBef>
              <a:spcPct val="0"/>
            </a:spcBef>
            <a:spcAft>
              <a:spcPct val="35000"/>
            </a:spcAft>
            <a:buNone/>
          </a:pPr>
          <a:r>
            <a:rPr lang="en-US" sz="1400" kern="1200" dirty="0"/>
            <a:t>Psychiatric and Mental Health Nurse Practitioner track applicants are recommended to have one year of recent direct patient care as an RN in psychiatric and mental health, behavioral health, or similar care setting</a:t>
          </a:r>
          <a:br>
            <a:rPr lang="en-US" sz="1400" kern="1200" dirty="0"/>
          </a:br>
          <a:endParaRPr lang="en-US" sz="1400" kern="1200" dirty="0"/>
        </a:p>
      </dsp:txBody>
      <dsp:txXfrm>
        <a:off x="984048" y="1168290"/>
        <a:ext cx="6993131" cy="931430"/>
      </dsp:txXfrm>
    </dsp:sp>
    <dsp:sp modelId="{201F9518-4136-4355-9F97-E7DBE5171703}">
      <dsp:nvSpPr>
        <dsp:cNvPr id="0" name=""/>
        <dsp:cNvSpPr/>
      </dsp:nvSpPr>
      <dsp:spPr>
        <a:xfrm>
          <a:off x="0" y="2332578"/>
          <a:ext cx="8021637" cy="85159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2307A9-8160-4CD6-BBCF-3B2DAF8554B7}">
      <dsp:nvSpPr>
        <dsp:cNvPr id="0" name=""/>
        <dsp:cNvSpPr/>
      </dsp:nvSpPr>
      <dsp:spPr>
        <a:xfrm>
          <a:off x="257607" y="2524187"/>
          <a:ext cx="468834" cy="4683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0F6A4C0-1878-46FB-B815-AB67493151C6}">
      <dsp:nvSpPr>
        <dsp:cNvPr id="0" name=""/>
        <dsp:cNvSpPr/>
      </dsp:nvSpPr>
      <dsp:spPr>
        <a:xfrm>
          <a:off x="984048" y="2332578"/>
          <a:ext cx="6993131" cy="931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76" tIns="98576" rIns="98576" bIns="98576" numCol="1" spcCol="1270" anchor="ctr" anchorCtr="0">
          <a:noAutofit/>
        </a:bodyPr>
        <a:lstStyle/>
        <a:p>
          <a:pPr marL="0" lvl="0" indent="0" algn="l" defTabSz="622300">
            <a:lnSpc>
              <a:spcPct val="90000"/>
            </a:lnSpc>
            <a:spcBef>
              <a:spcPct val="0"/>
            </a:spcBef>
            <a:spcAft>
              <a:spcPct val="35000"/>
            </a:spcAft>
            <a:buNone/>
          </a:pPr>
          <a:r>
            <a:rPr lang="en-US" sz="1400" kern="1200"/>
            <a:t>Have a clear understanding of the role/community you are applying to</a:t>
          </a:r>
          <a:br>
            <a:rPr lang="en-US" sz="1400" kern="1200"/>
          </a:br>
          <a:endParaRPr lang="en-US" sz="1400" kern="1200"/>
        </a:p>
      </dsp:txBody>
      <dsp:txXfrm>
        <a:off x="984048" y="2332578"/>
        <a:ext cx="6993131" cy="931430"/>
      </dsp:txXfrm>
    </dsp:sp>
    <dsp:sp modelId="{99799298-AB43-451B-AA03-CAECE185D087}">
      <dsp:nvSpPr>
        <dsp:cNvPr id="0" name=""/>
        <dsp:cNvSpPr/>
      </dsp:nvSpPr>
      <dsp:spPr>
        <a:xfrm>
          <a:off x="0" y="3496867"/>
          <a:ext cx="8021637" cy="85159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67A02A-1490-47FD-A33E-4EB30EFCBE2C}">
      <dsp:nvSpPr>
        <dsp:cNvPr id="0" name=""/>
        <dsp:cNvSpPr/>
      </dsp:nvSpPr>
      <dsp:spPr>
        <a:xfrm>
          <a:off x="257607" y="3688475"/>
          <a:ext cx="468834" cy="4683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A06F3F-B98C-411B-A324-33A5A15CEA43}">
      <dsp:nvSpPr>
        <dsp:cNvPr id="0" name=""/>
        <dsp:cNvSpPr/>
      </dsp:nvSpPr>
      <dsp:spPr>
        <a:xfrm>
          <a:off x="984048" y="3496867"/>
          <a:ext cx="6993131" cy="931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576" tIns="98576" rIns="98576" bIns="98576" numCol="1" spcCol="1270" anchor="ctr" anchorCtr="0">
          <a:noAutofit/>
        </a:bodyPr>
        <a:lstStyle/>
        <a:p>
          <a:pPr marL="0" lvl="0" indent="0" algn="l" defTabSz="622300">
            <a:lnSpc>
              <a:spcPct val="90000"/>
            </a:lnSpc>
            <a:spcBef>
              <a:spcPct val="0"/>
            </a:spcBef>
            <a:spcAft>
              <a:spcPct val="35000"/>
            </a:spcAft>
            <a:buNone/>
          </a:pPr>
          <a:r>
            <a:rPr lang="en-US" sz="1400" kern="1200"/>
            <a:t>Communicate that you understand what the DNP is about vs PhD or MSN</a:t>
          </a:r>
        </a:p>
      </dsp:txBody>
      <dsp:txXfrm>
        <a:off x="984048" y="3496867"/>
        <a:ext cx="6993131" cy="9314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219D22-799D-4252-B3E3-97E333D01792}">
      <dsp:nvSpPr>
        <dsp:cNvPr id="0" name=""/>
        <dsp:cNvSpPr/>
      </dsp:nvSpPr>
      <dsp:spPr>
        <a:xfrm>
          <a:off x="0" y="271070"/>
          <a:ext cx="8021637" cy="30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8B2685F-5B78-4301-8B30-86C061835F83}">
      <dsp:nvSpPr>
        <dsp:cNvPr id="0" name=""/>
        <dsp:cNvSpPr/>
      </dsp:nvSpPr>
      <dsp:spPr>
        <a:xfrm>
          <a:off x="401081" y="93950"/>
          <a:ext cx="5615145" cy="35424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239" tIns="0" rIns="212239" bIns="0" numCol="1" spcCol="1270" anchor="ctr" anchorCtr="0">
          <a:noAutofit/>
        </a:bodyPr>
        <a:lstStyle/>
        <a:p>
          <a:pPr marL="0" lvl="0" indent="0" algn="l" defTabSz="533400">
            <a:lnSpc>
              <a:spcPct val="90000"/>
            </a:lnSpc>
            <a:spcBef>
              <a:spcPct val="0"/>
            </a:spcBef>
            <a:spcAft>
              <a:spcPct val="35000"/>
            </a:spcAft>
            <a:buNone/>
          </a:pPr>
          <a:r>
            <a:rPr lang="en-US" sz="1200" b="1" i="0" kern="1200" baseline="0"/>
            <a:t>Compose and save your admissions essay responses as a word document</a:t>
          </a:r>
          <a:endParaRPr lang="en-US" sz="1200" kern="1200"/>
        </a:p>
      </dsp:txBody>
      <dsp:txXfrm>
        <a:off x="418374" y="111243"/>
        <a:ext cx="5580559" cy="319654"/>
      </dsp:txXfrm>
    </dsp:sp>
    <dsp:sp modelId="{B1F1D00A-446A-4B09-B5D0-FA571237BC92}">
      <dsp:nvSpPr>
        <dsp:cNvPr id="0" name=""/>
        <dsp:cNvSpPr/>
      </dsp:nvSpPr>
      <dsp:spPr>
        <a:xfrm>
          <a:off x="0" y="815390"/>
          <a:ext cx="8021637" cy="30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A795890-48D8-4FD5-84C7-9818BD582A1D}">
      <dsp:nvSpPr>
        <dsp:cNvPr id="0" name=""/>
        <dsp:cNvSpPr/>
      </dsp:nvSpPr>
      <dsp:spPr>
        <a:xfrm>
          <a:off x="401081" y="638270"/>
          <a:ext cx="5615145" cy="35424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239" tIns="0" rIns="212239" bIns="0" numCol="1" spcCol="1270" anchor="ctr" anchorCtr="0">
          <a:noAutofit/>
        </a:bodyPr>
        <a:lstStyle/>
        <a:p>
          <a:pPr marL="0" lvl="0" indent="0" algn="l" defTabSz="533400">
            <a:lnSpc>
              <a:spcPct val="90000"/>
            </a:lnSpc>
            <a:spcBef>
              <a:spcPct val="0"/>
            </a:spcBef>
            <a:spcAft>
              <a:spcPct val="35000"/>
            </a:spcAft>
            <a:buNone/>
          </a:pPr>
          <a:r>
            <a:rPr lang="en-US" sz="1200" b="1" i="0" kern="1200" baseline="0"/>
            <a:t>Copy and paste into the text box </a:t>
          </a:r>
          <a:endParaRPr lang="en-US" sz="1200" kern="1200"/>
        </a:p>
      </dsp:txBody>
      <dsp:txXfrm>
        <a:off x="418374" y="655563"/>
        <a:ext cx="5580559" cy="319654"/>
      </dsp:txXfrm>
    </dsp:sp>
    <dsp:sp modelId="{59F6C8FF-06E6-4E72-806F-D67813E65554}">
      <dsp:nvSpPr>
        <dsp:cNvPr id="0" name=""/>
        <dsp:cNvSpPr/>
      </dsp:nvSpPr>
      <dsp:spPr>
        <a:xfrm>
          <a:off x="0" y="1359710"/>
          <a:ext cx="8021637" cy="30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FC6C7BC-B7A0-4BAD-A45B-03D154861BB0}">
      <dsp:nvSpPr>
        <dsp:cNvPr id="0" name=""/>
        <dsp:cNvSpPr/>
      </dsp:nvSpPr>
      <dsp:spPr>
        <a:xfrm>
          <a:off x="401081" y="1182590"/>
          <a:ext cx="5615145" cy="35424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239" tIns="0" rIns="212239" bIns="0" numCol="1" spcCol="1270" anchor="ctr" anchorCtr="0">
          <a:noAutofit/>
        </a:bodyPr>
        <a:lstStyle/>
        <a:p>
          <a:pPr marL="0" lvl="0" indent="0" algn="l" defTabSz="533400">
            <a:lnSpc>
              <a:spcPct val="90000"/>
            </a:lnSpc>
            <a:spcBef>
              <a:spcPct val="0"/>
            </a:spcBef>
            <a:spcAft>
              <a:spcPct val="35000"/>
            </a:spcAft>
            <a:buNone/>
          </a:pPr>
          <a:r>
            <a:rPr lang="en-US" sz="1200" b="1" i="0" kern="1200" baseline="0"/>
            <a:t>Address each essay question separately</a:t>
          </a:r>
          <a:endParaRPr lang="en-US" sz="1200" kern="1200"/>
        </a:p>
      </dsp:txBody>
      <dsp:txXfrm>
        <a:off x="418374" y="1199883"/>
        <a:ext cx="5580559" cy="319654"/>
      </dsp:txXfrm>
    </dsp:sp>
    <dsp:sp modelId="{6D387618-5E9F-44F3-862E-609F916DFD94}">
      <dsp:nvSpPr>
        <dsp:cNvPr id="0" name=""/>
        <dsp:cNvSpPr/>
      </dsp:nvSpPr>
      <dsp:spPr>
        <a:xfrm>
          <a:off x="0" y="1904030"/>
          <a:ext cx="8021637" cy="30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582791B-A546-4017-B81A-D95DD1E4286E}">
      <dsp:nvSpPr>
        <dsp:cNvPr id="0" name=""/>
        <dsp:cNvSpPr/>
      </dsp:nvSpPr>
      <dsp:spPr>
        <a:xfrm>
          <a:off x="401081" y="1726910"/>
          <a:ext cx="5615145" cy="35424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239" tIns="0" rIns="212239" bIns="0" numCol="1" spcCol="1270" anchor="ctr" anchorCtr="0">
          <a:noAutofit/>
        </a:bodyPr>
        <a:lstStyle/>
        <a:p>
          <a:pPr marL="0" lvl="0" indent="0" algn="l" defTabSz="533400">
            <a:lnSpc>
              <a:spcPct val="90000"/>
            </a:lnSpc>
            <a:spcBef>
              <a:spcPct val="0"/>
            </a:spcBef>
            <a:spcAft>
              <a:spcPct val="35000"/>
            </a:spcAft>
            <a:buNone/>
          </a:pPr>
          <a:r>
            <a:rPr lang="en-US" sz="1200" b="1" i="0" kern="1200" baseline="0"/>
            <a:t>Each essay has a limit of 750 words</a:t>
          </a:r>
          <a:endParaRPr lang="en-US" sz="1200" kern="1200"/>
        </a:p>
      </dsp:txBody>
      <dsp:txXfrm>
        <a:off x="418374" y="1744203"/>
        <a:ext cx="5580559" cy="319654"/>
      </dsp:txXfrm>
    </dsp:sp>
    <dsp:sp modelId="{5087DB6B-7167-42DE-BFB4-E85F12CFF5CE}">
      <dsp:nvSpPr>
        <dsp:cNvPr id="0" name=""/>
        <dsp:cNvSpPr/>
      </dsp:nvSpPr>
      <dsp:spPr>
        <a:xfrm>
          <a:off x="0" y="2448349"/>
          <a:ext cx="8021637" cy="189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2568" tIns="249936" rIns="622568" bIns="85344" numCol="1" spcCol="1270" anchor="t" anchorCtr="0">
          <a:noAutofit/>
        </a:bodyPr>
        <a:lstStyle/>
        <a:p>
          <a:pPr marL="114300" lvl="1" indent="-114300" algn="l" defTabSz="533400">
            <a:lnSpc>
              <a:spcPct val="90000"/>
            </a:lnSpc>
            <a:spcBef>
              <a:spcPct val="0"/>
            </a:spcBef>
            <a:spcAft>
              <a:spcPct val="15000"/>
            </a:spcAft>
            <a:buChar char="•"/>
          </a:pPr>
          <a:r>
            <a:rPr lang="en-US" sz="1200" b="1" i="0" kern="1200" baseline="0"/>
            <a:t>Artificial Intelligence (AI)</a:t>
          </a:r>
          <a:endParaRPr lang="en-US" sz="1200" kern="1200"/>
        </a:p>
        <a:p>
          <a:pPr marL="114300" lvl="1" indent="-114300" algn="l" defTabSz="533400">
            <a:lnSpc>
              <a:spcPct val="90000"/>
            </a:lnSpc>
            <a:spcBef>
              <a:spcPct val="0"/>
            </a:spcBef>
            <a:spcAft>
              <a:spcPct val="15000"/>
            </a:spcAft>
            <a:buChar char="•"/>
          </a:pPr>
          <a:r>
            <a:rPr lang="en-US" sz="1200" b="1" i="0" kern="1200" baseline="0"/>
            <a:t>Editors</a:t>
          </a:r>
          <a:endParaRPr lang="en-US" sz="1200" kern="1200"/>
        </a:p>
        <a:p>
          <a:pPr marL="114300" lvl="1" indent="-114300" algn="l" defTabSz="533400">
            <a:lnSpc>
              <a:spcPct val="90000"/>
            </a:lnSpc>
            <a:spcBef>
              <a:spcPct val="0"/>
            </a:spcBef>
            <a:spcAft>
              <a:spcPct val="15000"/>
            </a:spcAft>
            <a:buChar char="•"/>
          </a:pPr>
          <a:r>
            <a:rPr lang="en-US" sz="1200" b="1" i="0" kern="1200" baseline="0"/>
            <a:t>Writing coaches</a:t>
          </a:r>
          <a:endParaRPr lang="en-US" sz="1200" kern="1200"/>
        </a:p>
        <a:p>
          <a:pPr marL="114300" lvl="1" indent="-114300" algn="l" defTabSz="533400">
            <a:lnSpc>
              <a:spcPct val="90000"/>
            </a:lnSpc>
            <a:spcBef>
              <a:spcPct val="0"/>
            </a:spcBef>
            <a:spcAft>
              <a:spcPct val="15000"/>
            </a:spcAft>
            <a:buChar char="•"/>
          </a:pPr>
          <a:r>
            <a:rPr lang="en-US" sz="1200" b="1" i="0" kern="1200" baseline="0"/>
            <a:t>Friends</a:t>
          </a:r>
          <a:endParaRPr lang="en-US" sz="1200" kern="1200"/>
        </a:p>
        <a:p>
          <a:pPr marL="114300" lvl="1" indent="-114300" algn="l" defTabSz="533400">
            <a:lnSpc>
              <a:spcPct val="90000"/>
            </a:lnSpc>
            <a:spcBef>
              <a:spcPct val="0"/>
            </a:spcBef>
            <a:spcAft>
              <a:spcPct val="15000"/>
            </a:spcAft>
            <a:buChar char="•"/>
          </a:pPr>
          <a:r>
            <a:rPr lang="en-US" sz="1200" b="1" i="0" kern="1200" baseline="0"/>
            <a:t>Family</a:t>
          </a:r>
          <a:endParaRPr lang="en-US" sz="1200" kern="1200"/>
        </a:p>
        <a:p>
          <a:pPr marL="114300" lvl="1" indent="-114300" algn="l" defTabSz="533400">
            <a:lnSpc>
              <a:spcPct val="90000"/>
            </a:lnSpc>
            <a:spcBef>
              <a:spcPct val="0"/>
            </a:spcBef>
            <a:spcAft>
              <a:spcPct val="15000"/>
            </a:spcAft>
            <a:buChar char="•"/>
          </a:pPr>
          <a:r>
            <a:rPr lang="en-US" sz="1200" b="1" i="0" kern="1200" baseline="0"/>
            <a:t>"Outside help" includes editing or suggested content changes made by someone other than yourself. </a:t>
          </a:r>
          <a:endParaRPr lang="en-US" sz="1200" kern="1200"/>
        </a:p>
        <a:p>
          <a:pPr marL="114300" lvl="1" indent="-114300" algn="l" defTabSz="533400">
            <a:lnSpc>
              <a:spcPct val="90000"/>
            </a:lnSpc>
            <a:spcBef>
              <a:spcPct val="0"/>
            </a:spcBef>
            <a:spcAft>
              <a:spcPct val="15000"/>
            </a:spcAft>
            <a:buChar char="•"/>
          </a:pPr>
          <a:r>
            <a:rPr lang="en-US" sz="1200" b="1" i="0" kern="1200" baseline="0"/>
            <a:t>You may ask someone to proofread for spelling or grammar errors.</a:t>
          </a:r>
          <a:endParaRPr lang="en-US" sz="1200" kern="1200"/>
        </a:p>
        <a:p>
          <a:pPr marL="114300" lvl="1" indent="-114300" algn="l" defTabSz="533400">
            <a:lnSpc>
              <a:spcPct val="90000"/>
            </a:lnSpc>
            <a:spcBef>
              <a:spcPct val="0"/>
            </a:spcBef>
            <a:spcAft>
              <a:spcPct val="15000"/>
            </a:spcAft>
            <a:buChar char="•"/>
          </a:pPr>
          <a:r>
            <a:rPr lang="en-US" sz="1200" b="1" i="0" kern="1200" baseline="0"/>
            <a:t>Format/style is your choice-be consistent</a:t>
          </a:r>
          <a:endParaRPr lang="en-US" sz="1200" kern="1200"/>
        </a:p>
      </dsp:txBody>
      <dsp:txXfrm>
        <a:off x="0" y="2448349"/>
        <a:ext cx="8021637" cy="1890000"/>
      </dsp:txXfrm>
    </dsp:sp>
    <dsp:sp modelId="{2FC45A15-92C2-4DA7-87DF-244405268957}">
      <dsp:nvSpPr>
        <dsp:cNvPr id="0" name=""/>
        <dsp:cNvSpPr/>
      </dsp:nvSpPr>
      <dsp:spPr>
        <a:xfrm>
          <a:off x="401081" y="2271229"/>
          <a:ext cx="5615145" cy="35424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2239" tIns="0" rIns="212239" bIns="0" numCol="1" spcCol="1270" anchor="ctr" anchorCtr="0">
          <a:noAutofit/>
        </a:bodyPr>
        <a:lstStyle/>
        <a:p>
          <a:pPr marL="0" lvl="0" indent="0" algn="l" defTabSz="533400">
            <a:lnSpc>
              <a:spcPct val="90000"/>
            </a:lnSpc>
            <a:spcBef>
              <a:spcPct val="0"/>
            </a:spcBef>
            <a:spcAft>
              <a:spcPct val="35000"/>
            </a:spcAft>
            <a:buNone/>
          </a:pPr>
          <a:r>
            <a:rPr lang="en-US" sz="1200" b="1" i="0" kern="1200" baseline="0"/>
            <a:t>All essays should be solely your work without any outside help</a:t>
          </a:r>
          <a:endParaRPr lang="en-US" sz="1200" kern="1200"/>
        </a:p>
      </dsp:txBody>
      <dsp:txXfrm>
        <a:off x="418374" y="2288522"/>
        <a:ext cx="5580559" cy="31965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4C8B5-6B76-473A-AE3E-51D859F0964E}">
      <dsp:nvSpPr>
        <dsp:cNvPr id="0" name=""/>
        <dsp:cNvSpPr/>
      </dsp:nvSpPr>
      <dsp:spPr>
        <a:xfrm>
          <a:off x="0" y="720248"/>
          <a:ext cx="8021637" cy="132969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A10E22-9EAA-42EF-BE1F-0C9EC1D2668D}">
      <dsp:nvSpPr>
        <dsp:cNvPr id="0" name=""/>
        <dsp:cNvSpPr/>
      </dsp:nvSpPr>
      <dsp:spPr>
        <a:xfrm>
          <a:off x="402231" y="1019428"/>
          <a:ext cx="731329" cy="7313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34A30B5-3C0A-4A8F-810A-30D3B410F968}">
      <dsp:nvSpPr>
        <dsp:cNvPr id="0" name=""/>
        <dsp:cNvSpPr/>
      </dsp:nvSpPr>
      <dsp:spPr>
        <a:xfrm>
          <a:off x="1535791" y="720248"/>
          <a:ext cx="6485845"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755650">
            <a:lnSpc>
              <a:spcPct val="90000"/>
            </a:lnSpc>
            <a:spcBef>
              <a:spcPct val="0"/>
            </a:spcBef>
            <a:spcAft>
              <a:spcPct val="35000"/>
            </a:spcAft>
            <a:buNone/>
          </a:pPr>
          <a:r>
            <a:rPr lang="en-US" sz="1700" b="1" i="0" kern="1200" baseline="0"/>
            <a:t>Describe significant experiences that have contributed to your interest in pursuing a clinical doctorate (the DNP degree) at the University of Washington (UW) </a:t>
          </a:r>
          <a:endParaRPr lang="en-US" sz="1700" kern="1200"/>
        </a:p>
      </dsp:txBody>
      <dsp:txXfrm>
        <a:off x="1535791" y="720248"/>
        <a:ext cx="6485845" cy="1329690"/>
      </dsp:txXfrm>
    </dsp:sp>
    <dsp:sp modelId="{7542153C-BCAA-43F6-A811-DE6749469142}">
      <dsp:nvSpPr>
        <dsp:cNvPr id="0" name=""/>
        <dsp:cNvSpPr/>
      </dsp:nvSpPr>
      <dsp:spPr>
        <a:xfrm>
          <a:off x="0" y="2382361"/>
          <a:ext cx="8021637" cy="132969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101755-2921-42CF-871E-4262F0A8C499}">
      <dsp:nvSpPr>
        <dsp:cNvPr id="0" name=""/>
        <dsp:cNvSpPr/>
      </dsp:nvSpPr>
      <dsp:spPr>
        <a:xfrm>
          <a:off x="402231" y="2681541"/>
          <a:ext cx="731329" cy="7313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3F569A-EA7D-4468-B43C-CB69257B842E}">
      <dsp:nvSpPr>
        <dsp:cNvPr id="0" name=""/>
        <dsp:cNvSpPr/>
      </dsp:nvSpPr>
      <dsp:spPr>
        <a:xfrm>
          <a:off x="1535791" y="2382361"/>
          <a:ext cx="3609736"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755650">
            <a:lnSpc>
              <a:spcPct val="90000"/>
            </a:lnSpc>
            <a:spcBef>
              <a:spcPct val="0"/>
            </a:spcBef>
            <a:spcAft>
              <a:spcPct val="35000"/>
            </a:spcAft>
            <a:buNone/>
          </a:pPr>
          <a:r>
            <a:rPr lang="en-US" sz="1700" b="1" i="0" kern="1200" baseline="0"/>
            <a:t>Clearly specify outcomes you wish to gain from graduate/doctoral study above and beyond preparation for a specific role discussed in Essay #1.</a:t>
          </a:r>
          <a:endParaRPr lang="en-US" sz="1700" kern="1200"/>
        </a:p>
      </dsp:txBody>
      <dsp:txXfrm>
        <a:off x="1535791" y="2382361"/>
        <a:ext cx="3609736" cy="1329690"/>
      </dsp:txXfrm>
    </dsp:sp>
    <dsp:sp modelId="{54D61B85-D3AF-4E6E-B2C4-435723CDEC3B}">
      <dsp:nvSpPr>
        <dsp:cNvPr id="0" name=""/>
        <dsp:cNvSpPr/>
      </dsp:nvSpPr>
      <dsp:spPr>
        <a:xfrm>
          <a:off x="5145528" y="2382361"/>
          <a:ext cx="2876108"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577850">
            <a:lnSpc>
              <a:spcPct val="90000"/>
            </a:lnSpc>
            <a:spcBef>
              <a:spcPct val="0"/>
            </a:spcBef>
            <a:spcAft>
              <a:spcPct val="35000"/>
            </a:spcAft>
            <a:buNone/>
          </a:pPr>
          <a:r>
            <a:rPr lang="en-US" sz="1300" b="1" i="0" kern="1200" baseline="0"/>
            <a:t>clinical nurse specialist, nurse-midwife, nurse practitioner, population health nurse</a:t>
          </a:r>
          <a:endParaRPr lang="en-US" sz="1300" kern="1200"/>
        </a:p>
      </dsp:txBody>
      <dsp:txXfrm>
        <a:off x="5145528" y="2382361"/>
        <a:ext cx="2876108" cy="13296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95AF7-3E1E-4CB9-8356-29A9A635D43C}">
      <dsp:nvSpPr>
        <dsp:cNvPr id="0" name=""/>
        <dsp:cNvSpPr/>
      </dsp:nvSpPr>
      <dsp:spPr>
        <a:xfrm>
          <a:off x="0" y="541"/>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2DAA8C-A2BC-4747-B779-E0937BF16FA4}">
      <dsp:nvSpPr>
        <dsp:cNvPr id="0" name=""/>
        <dsp:cNvSpPr/>
      </dsp:nvSpPr>
      <dsp:spPr>
        <a:xfrm>
          <a:off x="382983" y="285405"/>
          <a:ext cx="696334" cy="6963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DE2DEE-4195-4E3A-A621-CC821D7A897D}">
      <dsp:nvSpPr>
        <dsp:cNvPr id="0" name=""/>
        <dsp:cNvSpPr/>
      </dsp:nvSpPr>
      <dsp:spPr>
        <a:xfrm>
          <a:off x="1462301" y="541"/>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977900">
            <a:lnSpc>
              <a:spcPct val="90000"/>
            </a:lnSpc>
            <a:spcBef>
              <a:spcPct val="0"/>
            </a:spcBef>
            <a:spcAft>
              <a:spcPct val="35000"/>
            </a:spcAft>
            <a:buNone/>
          </a:pPr>
          <a:r>
            <a:rPr lang="en-US" sz="2200" b="1" i="0" kern="1200" baseline="0"/>
            <a:t>Think about why doctoral study at the UW is the right place to facilitate your career goals</a:t>
          </a:r>
          <a:endParaRPr lang="en-US" sz="2200" kern="1200"/>
        </a:p>
      </dsp:txBody>
      <dsp:txXfrm>
        <a:off x="1462301" y="541"/>
        <a:ext cx="6559335" cy="1266062"/>
      </dsp:txXfrm>
    </dsp:sp>
    <dsp:sp modelId="{F5A17D8A-E195-4EC9-95A9-72892B4EFD2C}">
      <dsp:nvSpPr>
        <dsp:cNvPr id="0" name=""/>
        <dsp:cNvSpPr/>
      </dsp:nvSpPr>
      <dsp:spPr>
        <a:xfrm>
          <a:off x="0" y="1583118"/>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122839-897D-486E-993E-843CCFFCB980}">
      <dsp:nvSpPr>
        <dsp:cNvPr id="0" name=""/>
        <dsp:cNvSpPr/>
      </dsp:nvSpPr>
      <dsp:spPr>
        <a:xfrm>
          <a:off x="382983" y="1867982"/>
          <a:ext cx="696334" cy="6963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9136712-97F4-4EBB-A826-B99391D2EDD2}">
      <dsp:nvSpPr>
        <dsp:cNvPr id="0" name=""/>
        <dsp:cNvSpPr/>
      </dsp:nvSpPr>
      <dsp:spPr>
        <a:xfrm>
          <a:off x="1462301" y="1583118"/>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977900">
            <a:lnSpc>
              <a:spcPct val="90000"/>
            </a:lnSpc>
            <a:spcBef>
              <a:spcPct val="0"/>
            </a:spcBef>
            <a:spcAft>
              <a:spcPct val="35000"/>
            </a:spcAft>
            <a:buNone/>
          </a:pPr>
          <a:r>
            <a:rPr lang="en-US" sz="2200" b="1" i="0" kern="1200" baseline="0"/>
            <a:t>Why is now the right time for you professionally and personally to make the commitment of time, energy, and resources that graduate school requires </a:t>
          </a:r>
          <a:endParaRPr lang="en-US" sz="2200" kern="1200"/>
        </a:p>
      </dsp:txBody>
      <dsp:txXfrm>
        <a:off x="1462301" y="1583118"/>
        <a:ext cx="6559335" cy="1266062"/>
      </dsp:txXfrm>
    </dsp:sp>
    <dsp:sp modelId="{EDADC584-A146-4CD9-8027-37A4862C5645}">
      <dsp:nvSpPr>
        <dsp:cNvPr id="0" name=""/>
        <dsp:cNvSpPr/>
      </dsp:nvSpPr>
      <dsp:spPr>
        <a:xfrm>
          <a:off x="0" y="3165696"/>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9E73A5-F12C-49E1-AA38-7A0D461C93A9}">
      <dsp:nvSpPr>
        <dsp:cNvPr id="0" name=""/>
        <dsp:cNvSpPr/>
      </dsp:nvSpPr>
      <dsp:spPr>
        <a:xfrm>
          <a:off x="382983" y="3450560"/>
          <a:ext cx="696334" cy="6963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D923F7F-7678-436F-8FC8-CA37604047FD}">
      <dsp:nvSpPr>
        <dsp:cNvPr id="0" name=""/>
        <dsp:cNvSpPr/>
      </dsp:nvSpPr>
      <dsp:spPr>
        <a:xfrm>
          <a:off x="1462301" y="3165696"/>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977900">
            <a:lnSpc>
              <a:spcPct val="90000"/>
            </a:lnSpc>
            <a:spcBef>
              <a:spcPct val="0"/>
            </a:spcBef>
            <a:spcAft>
              <a:spcPct val="35000"/>
            </a:spcAft>
            <a:buNone/>
          </a:pPr>
          <a:r>
            <a:rPr lang="en-US" sz="2200" b="1" i="0" kern="1200" baseline="0"/>
            <a:t>A good starting place for this essay is to look at the DNP Essentials and the UW DNP Program Goals outlined on the UW School of Nursing website</a:t>
          </a:r>
          <a:endParaRPr lang="en-US" sz="2200" kern="1200"/>
        </a:p>
      </dsp:txBody>
      <dsp:txXfrm>
        <a:off x="1462301" y="3165696"/>
        <a:ext cx="6559335" cy="12660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2CB94-4CDA-474A-BF2F-EF374BCBEF6A}">
      <dsp:nvSpPr>
        <dsp:cNvPr id="0" name=""/>
        <dsp:cNvSpPr/>
      </dsp:nvSpPr>
      <dsp:spPr>
        <a:xfrm>
          <a:off x="0" y="720248"/>
          <a:ext cx="8021637" cy="132969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7E7E18-831F-4D4B-B2E6-E9A11D9076F0}">
      <dsp:nvSpPr>
        <dsp:cNvPr id="0" name=""/>
        <dsp:cNvSpPr/>
      </dsp:nvSpPr>
      <dsp:spPr>
        <a:xfrm>
          <a:off x="402231" y="1019428"/>
          <a:ext cx="731329" cy="7313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184DFCF-422E-46BE-BB04-880FF15BC8E2}">
      <dsp:nvSpPr>
        <dsp:cNvPr id="0" name=""/>
        <dsp:cNvSpPr/>
      </dsp:nvSpPr>
      <dsp:spPr>
        <a:xfrm>
          <a:off x="1535791" y="720248"/>
          <a:ext cx="6485845"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889000">
            <a:lnSpc>
              <a:spcPct val="90000"/>
            </a:lnSpc>
            <a:spcBef>
              <a:spcPct val="0"/>
            </a:spcBef>
            <a:spcAft>
              <a:spcPct val="35000"/>
            </a:spcAft>
            <a:buNone/>
          </a:pPr>
          <a:r>
            <a:rPr lang="en-US" sz="2000" kern="1200"/>
            <a:t>Briefly describe a situation in which a team you were or are on did not work effectively to meet the healthcare outcome(s) of a patient/client, group, or population served. </a:t>
          </a:r>
        </a:p>
      </dsp:txBody>
      <dsp:txXfrm>
        <a:off x="1535791" y="720248"/>
        <a:ext cx="6485845" cy="1329690"/>
      </dsp:txXfrm>
    </dsp:sp>
    <dsp:sp modelId="{A05704EC-A15A-4FA3-A092-E1638DB39C86}">
      <dsp:nvSpPr>
        <dsp:cNvPr id="0" name=""/>
        <dsp:cNvSpPr/>
      </dsp:nvSpPr>
      <dsp:spPr>
        <a:xfrm>
          <a:off x="0" y="2382361"/>
          <a:ext cx="8021637" cy="132969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547483-6C5C-4C9D-84A7-37F69E842D08}">
      <dsp:nvSpPr>
        <dsp:cNvPr id="0" name=""/>
        <dsp:cNvSpPr/>
      </dsp:nvSpPr>
      <dsp:spPr>
        <a:xfrm>
          <a:off x="402231" y="2681541"/>
          <a:ext cx="731329" cy="7313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F7EC97E-E572-4FC9-86F4-68FFAF5D07B7}">
      <dsp:nvSpPr>
        <dsp:cNvPr id="0" name=""/>
        <dsp:cNvSpPr/>
      </dsp:nvSpPr>
      <dsp:spPr>
        <a:xfrm>
          <a:off x="1535791" y="2382361"/>
          <a:ext cx="6485845"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889000">
            <a:lnSpc>
              <a:spcPct val="90000"/>
            </a:lnSpc>
            <a:spcBef>
              <a:spcPct val="0"/>
            </a:spcBef>
            <a:spcAft>
              <a:spcPct val="35000"/>
            </a:spcAft>
            <a:buNone/>
          </a:pPr>
          <a:r>
            <a:rPr lang="en-US" sz="2000" kern="1200"/>
            <a:t>Reflect on what you as a team member could have done differently and describe an alternative approach.</a:t>
          </a:r>
        </a:p>
      </dsp:txBody>
      <dsp:txXfrm>
        <a:off x="1535791" y="2382361"/>
        <a:ext cx="6485845" cy="132969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D0A9C-B6A3-43FB-8AE3-506CDA6420BC}">
      <dsp:nvSpPr>
        <dsp:cNvPr id="0" name=""/>
        <dsp:cNvSpPr/>
      </dsp:nvSpPr>
      <dsp:spPr>
        <a:xfrm>
          <a:off x="0" y="720248"/>
          <a:ext cx="8021637" cy="132969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FDA28A-C9B8-48D7-BB9A-1580BBFC0A79}">
      <dsp:nvSpPr>
        <dsp:cNvPr id="0" name=""/>
        <dsp:cNvSpPr/>
      </dsp:nvSpPr>
      <dsp:spPr>
        <a:xfrm>
          <a:off x="402231" y="1019428"/>
          <a:ext cx="731329" cy="7313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4937EB-4148-4A9F-BFA3-0BE1F5E470C0}">
      <dsp:nvSpPr>
        <dsp:cNvPr id="0" name=""/>
        <dsp:cNvSpPr/>
      </dsp:nvSpPr>
      <dsp:spPr>
        <a:xfrm>
          <a:off x="1535791" y="720248"/>
          <a:ext cx="6485845"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889000">
            <a:lnSpc>
              <a:spcPct val="90000"/>
            </a:lnSpc>
            <a:spcBef>
              <a:spcPct val="0"/>
            </a:spcBef>
            <a:spcAft>
              <a:spcPct val="35000"/>
            </a:spcAft>
            <a:buNone/>
          </a:pPr>
          <a:r>
            <a:rPr lang="en-US" sz="2000" b="1" i="0" kern="1200" baseline="0"/>
            <a:t>Background information about yourself that you want to share</a:t>
          </a:r>
          <a:endParaRPr lang="en-US" sz="2000" kern="1200"/>
        </a:p>
      </dsp:txBody>
      <dsp:txXfrm>
        <a:off x="1535791" y="720248"/>
        <a:ext cx="6485845" cy="1329690"/>
      </dsp:txXfrm>
    </dsp:sp>
    <dsp:sp modelId="{350A4824-24C5-47C3-9D76-194A8961D3EC}">
      <dsp:nvSpPr>
        <dsp:cNvPr id="0" name=""/>
        <dsp:cNvSpPr/>
      </dsp:nvSpPr>
      <dsp:spPr>
        <a:xfrm>
          <a:off x="0" y="2382361"/>
          <a:ext cx="8021637" cy="132969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07D9C5-38FB-4EF1-87CF-5D5FB96ABAE3}">
      <dsp:nvSpPr>
        <dsp:cNvPr id="0" name=""/>
        <dsp:cNvSpPr/>
      </dsp:nvSpPr>
      <dsp:spPr>
        <a:xfrm>
          <a:off x="402231" y="2681541"/>
          <a:ext cx="731329" cy="7313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223576-2981-4B59-A8D6-76861238AD6F}">
      <dsp:nvSpPr>
        <dsp:cNvPr id="0" name=""/>
        <dsp:cNvSpPr/>
      </dsp:nvSpPr>
      <dsp:spPr>
        <a:xfrm>
          <a:off x="1535791" y="2382361"/>
          <a:ext cx="3609736"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889000">
            <a:lnSpc>
              <a:spcPct val="90000"/>
            </a:lnSpc>
            <a:spcBef>
              <a:spcPct val="0"/>
            </a:spcBef>
            <a:spcAft>
              <a:spcPct val="35000"/>
            </a:spcAft>
            <a:buNone/>
          </a:pPr>
          <a:r>
            <a:rPr lang="en-US" sz="2000" b="1" i="0" kern="1200" baseline="0"/>
            <a:t>Information that you feel is relevant that is not reflected in other parts of your application</a:t>
          </a:r>
          <a:endParaRPr lang="en-US" sz="2000" kern="1200"/>
        </a:p>
      </dsp:txBody>
      <dsp:txXfrm>
        <a:off x="1535791" y="2382361"/>
        <a:ext cx="3609736" cy="1329690"/>
      </dsp:txXfrm>
    </dsp:sp>
    <dsp:sp modelId="{DC950A0A-60F1-4C5E-A91D-B2889D479E53}">
      <dsp:nvSpPr>
        <dsp:cNvPr id="0" name=""/>
        <dsp:cNvSpPr/>
      </dsp:nvSpPr>
      <dsp:spPr>
        <a:xfrm>
          <a:off x="5145528" y="2382361"/>
          <a:ext cx="2876108" cy="1329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726" tIns="140726" rIns="140726" bIns="140726" numCol="1" spcCol="1270" anchor="ctr" anchorCtr="0">
          <a:noAutofit/>
        </a:bodyPr>
        <a:lstStyle/>
        <a:p>
          <a:pPr marL="0" lvl="0" indent="0" algn="l" defTabSz="622300">
            <a:lnSpc>
              <a:spcPct val="90000"/>
            </a:lnSpc>
            <a:spcBef>
              <a:spcPct val="0"/>
            </a:spcBef>
            <a:spcAft>
              <a:spcPct val="35000"/>
            </a:spcAft>
            <a:buNone/>
          </a:pPr>
          <a:r>
            <a:rPr lang="en-US" sz="1400" b="1" i="0" kern="1200" baseline="0"/>
            <a:t>Transcripts</a:t>
          </a:r>
          <a:endParaRPr lang="en-US" sz="1400" kern="1200"/>
        </a:p>
        <a:p>
          <a:pPr marL="0" lvl="0" indent="0" algn="l" defTabSz="622300">
            <a:lnSpc>
              <a:spcPct val="90000"/>
            </a:lnSpc>
            <a:spcBef>
              <a:spcPct val="0"/>
            </a:spcBef>
            <a:spcAft>
              <a:spcPct val="35000"/>
            </a:spcAft>
            <a:buNone/>
          </a:pPr>
          <a:r>
            <a:rPr lang="en-US" sz="1400" b="1" i="0" kern="1200" baseline="0"/>
            <a:t>Resume</a:t>
          </a:r>
          <a:endParaRPr lang="en-US" sz="1400" kern="1200"/>
        </a:p>
        <a:p>
          <a:pPr marL="0" lvl="0" indent="0" algn="l" defTabSz="622300">
            <a:lnSpc>
              <a:spcPct val="90000"/>
            </a:lnSpc>
            <a:spcBef>
              <a:spcPct val="0"/>
            </a:spcBef>
            <a:spcAft>
              <a:spcPct val="35000"/>
            </a:spcAft>
            <a:buNone/>
          </a:pPr>
          <a:r>
            <a:rPr lang="en-US" sz="1400" b="1" i="0" kern="1200" baseline="0"/>
            <a:t>Academic achievements</a:t>
          </a:r>
          <a:endParaRPr lang="en-US" sz="1400" kern="1200"/>
        </a:p>
        <a:p>
          <a:pPr marL="0" lvl="0" indent="0" algn="l" defTabSz="622300">
            <a:lnSpc>
              <a:spcPct val="90000"/>
            </a:lnSpc>
            <a:spcBef>
              <a:spcPct val="0"/>
            </a:spcBef>
            <a:spcAft>
              <a:spcPct val="35000"/>
            </a:spcAft>
            <a:buNone/>
          </a:pPr>
          <a:r>
            <a:rPr lang="en-US" sz="1400" b="1" i="0" kern="1200" baseline="0"/>
            <a:t>First generation </a:t>
          </a:r>
          <a:endParaRPr lang="en-US" sz="1400" kern="1200"/>
        </a:p>
      </dsp:txBody>
      <dsp:txXfrm>
        <a:off x="5145528" y="2382361"/>
        <a:ext cx="2876108" cy="13296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A1554-4DCC-4000-8584-4B0C90B3F62F}">
      <dsp:nvSpPr>
        <dsp:cNvPr id="0" name=""/>
        <dsp:cNvSpPr/>
      </dsp:nvSpPr>
      <dsp:spPr>
        <a:xfrm>
          <a:off x="0" y="541"/>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3274DE-2AEB-4AAC-A45C-AE1B1CD55C71}">
      <dsp:nvSpPr>
        <dsp:cNvPr id="0" name=""/>
        <dsp:cNvSpPr/>
      </dsp:nvSpPr>
      <dsp:spPr>
        <a:xfrm>
          <a:off x="382983" y="285405"/>
          <a:ext cx="696334" cy="6963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A7FFDC-FBE5-4423-B42B-01C071376558}">
      <dsp:nvSpPr>
        <dsp:cNvPr id="0" name=""/>
        <dsp:cNvSpPr/>
      </dsp:nvSpPr>
      <dsp:spPr>
        <a:xfrm>
          <a:off x="1462301" y="541"/>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977900">
            <a:lnSpc>
              <a:spcPct val="90000"/>
            </a:lnSpc>
            <a:spcBef>
              <a:spcPct val="0"/>
            </a:spcBef>
            <a:spcAft>
              <a:spcPct val="35000"/>
            </a:spcAft>
            <a:buNone/>
          </a:pPr>
          <a:r>
            <a:rPr lang="en-US" sz="2200" kern="1200"/>
            <a:t>What has informed your track choice</a:t>
          </a:r>
        </a:p>
      </dsp:txBody>
      <dsp:txXfrm>
        <a:off x="1462301" y="541"/>
        <a:ext cx="6559335" cy="1266062"/>
      </dsp:txXfrm>
    </dsp:sp>
    <dsp:sp modelId="{A9F3CEF5-00E9-4F35-B92D-C5285074DC10}">
      <dsp:nvSpPr>
        <dsp:cNvPr id="0" name=""/>
        <dsp:cNvSpPr/>
      </dsp:nvSpPr>
      <dsp:spPr>
        <a:xfrm>
          <a:off x="0" y="1583118"/>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22E393-017E-4187-BD10-180A0588CE23}">
      <dsp:nvSpPr>
        <dsp:cNvPr id="0" name=""/>
        <dsp:cNvSpPr/>
      </dsp:nvSpPr>
      <dsp:spPr>
        <a:xfrm>
          <a:off x="382983" y="1867982"/>
          <a:ext cx="696334" cy="6963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030A13-C88B-4839-A38D-6973A3E2CEEE}">
      <dsp:nvSpPr>
        <dsp:cNvPr id="0" name=""/>
        <dsp:cNvSpPr/>
      </dsp:nvSpPr>
      <dsp:spPr>
        <a:xfrm>
          <a:off x="1462301" y="1583118"/>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977900">
            <a:lnSpc>
              <a:spcPct val="90000"/>
            </a:lnSpc>
            <a:spcBef>
              <a:spcPct val="0"/>
            </a:spcBef>
            <a:spcAft>
              <a:spcPct val="35000"/>
            </a:spcAft>
            <a:buNone/>
          </a:pPr>
          <a:r>
            <a:rPr lang="en-US" sz="2200" kern="1200"/>
            <a:t>Communicate that you understand and are prepared to handle the academic rigor of graduate study</a:t>
          </a:r>
          <a:br>
            <a:rPr lang="en-US" sz="2200" kern="1200"/>
          </a:br>
          <a:endParaRPr lang="en-US" sz="2200" kern="1200"/>
        </a:p>
      </dsp:txBody>
      <dsp:txXfrm>
        <a:off x="1462301" y="1583118"/>
        <a:ext cx="6559335" cy="1266062"/>
      </dsp:txXfrm>
    </dsp:sp>
    <dsp:sp modelId="{3B08B65E-BE73-40F7-AB2D-BEFCD1ABADFC}">
      <dsp:nvSpPr>
        <dsp:cNvPr id="0" name=""/>
        <dsp:cNvSpPr/>
      </dsp:nvSpPr>
      <dsp:spPr>
        <a:xfrm>
          <a:off x="0" y="3165696"/>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C4553E-D435-498C-A4B0-30D6B6AEC08D}">
      <dsp:nvSpPr>
        <dsp:cNvPr id="0" name=""/>
        <dsp:cNvSpPr/>
      </dsp:nvSpPr>
      <dsp:spPr>
        <a:xfrm>
          <a:off x="382983" y="3450560"/>
          <a:ext cx="696334" cy="6963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D7F5A8-183D-47C4-A32E-D7C05FA2AB01}">
      <dsp:nvSpPr>
        <dsp:cNvPr id="0" name=""/>
        <dsp:cNvSpPr/>
      </dsp:nvSpPr>
      <dsp:spPr>
        <a:xfrm>
          <a:off x="1462301" y="3165696"/>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977900">
            <a:lnSpc>
              <a:spcPct val="90000"/>
            </a:lnSpc>
            <a:spcBef>
              <a:spcPct val="0"/>
            </a:spcBef>
            <a:spcAft>
              <a:spcPct val="35000"/>
            </a:spcAft>
            <a:buNone/>
          </a:pPr>
          <a:r>
            <a:rPr lang="en-US" sz="2200" kern="1200"/>
            <a:t>The essay, letters of recommendation, and resume should reinforce one another</a:t>
          </a:r>
        </a:p>
      </dsp:txBody>
      <dsp:txXfrm>
        <a:off x="1462301" y="3165696"/>
        <a:ext cx="6559335" cy="12660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5D4DE-1BF6-4446-B050-7B88DCBDA849}">
      <dsp:nvSpPr>
        <dsp:cNvPr id="0" name=""/>
        <dsp:cNvSpPr/>
      </dsp:nvSpPr>
      <dsp:spPr>
        <a:xfrm>
          <a:off x="0" y="541"/>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90F699-AC60-4435-AFEF-22A0D8CCD202}">
      <dsp:nvSpPr>
        <dsp:cNvPr id="0" name=""/>
        <dsp:cNvSpPr/>
      </dsp:nvSpPr>
      <dsp:spPr>
        <a:xfrm>
          <a:off x="382983" y="285405"/>
          <a:ext cx="696334" cy="6963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5749BC8-4180-445F-8F3B-2EDBA709656E}">
      <dsp:nvSpPr>
        <dsp:cNvPr id="0" name=""/>
        <dsp:cNvSpPr/>
      </dsp:nvSpPr>
      <dsp:spPr>
        <a:xfrm>
          <a:off x="1462301" y="541"/>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755650">
            <a:lnSpc>
              <a:spcPct val="90000"/>
            </a:lnSpc>
            <a:spcBef>
              <a:spcPct val="0"/>
            </a:spcBef>
            <a:spcAft>
              <a:spcPct val="35000"/>
            </a:spcAft>
            <a:buNone/>
          </a:pPr>
          <a:r>
            <a:rPr lang="en-US" sz="1700" kern="1200"/>
            <a:t>A minimum cumulative Grade Point Average (GPA) of 3.0, or a 3.0 GPA for the last 60 semester/90 quarter graded college/university credits </a:t>
          </a:r>
          <a:br>
            <a:rPr lang="en-US" sz="1700" kern="1200"/>
          </a:br>
          <a:endParaRPr lang="en-US" sz="1700" kern="1200"/>
        </a:p>
      </dsp:txBody>
      <dsp:txXfrm>
        <a:off x="1462301" y="541"/>
        <a:ext cx="6559335" cy="1266062"/>
      </dsp:txXfrm>
    </dsp:sp>
    <dsp:sp modelId="{1B69A33E-C3EA-4E66-A67C-40080B45013C}">
      <dsp:nvSpPr>
        <dsp:cNvPr id="0" name=""/>
        <dsp:cNvSpPr/>
      </dsp:nvSpPr>
      <dsp:spPr>
        <a:xfrm>
          <a:off x="0" y="1583118"/>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525F04-3652-422E-AD62-14589CDA3A73}">
      <dsp:nvSpPr>
        <dsp:cNvPr id="0" name=""/>
        <dsp:cNvSpPr/>
      </dsp:nvSpPr>
      <dsp:spPr>
        <a:xfrm>
          <a:off x="382983" y="1867982"/>
          <a:ext cx="696334" cy="6963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AFEBD04-2F66-46E1-96CA-E6AC763A77AF}">
      <dsp:nvSpPr>
        <dsp:cNvPr id="0" name=""/>
        <dsp:cNvSpPr/>
      </dsp:nvSpPr>
      <dsp:spPr>
        <a:xfrm>
          <a:off x="1462301" y="1583118"/>
          <a:ext cx="3609736"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755650">
            <a:lnSpc>
              <a:spcPct val="90000"/>
            </a:lnSpc>
            <a:spcBef>
              <a:spcPct val="0"/>
            </a:spcBef>
            <a:spcAft>
              <a:spcPct val="35000"/>
            </a:spcAft>
            <a:buNone/>
          </a:pPr>
          <a:r>
            <a:rPr lang="en-US" sz="1700" kern="1200"/>
            <a:t>An in-process or earned bachelor’s or master’s degree in nursing</a:t>
          </a:r>
        </a:p>
      </dsp:txBody>
      <dsp:txXfrm>
        <a:off x="1462301" y="1583118"/>
        <a:ext cx="3609736" cy="1266062"/>
      </dsp:txXfrm>
    </dsp:sp>
    <dsp:sp modelId="{92B184BA-3D9F-4AAC-89E2-7007A5B6FC30}">
      <dsp:nvSpPr>
        <dsp:cNvPr id="0" name=""/>
        <dsp:cNvSpPr/>
      </dsp:nvSpPr>
      <dsp:spPr>
        <a:xfrm>
          <a:off x="5072038" y="1583118"/>
          <a:ext cx="2949598"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488950">
            <a:lnSpc>
              <a:spcPct val="90000"/>
            </a:lnSpc>
            <a:spcBef>
              <a:spcPct val="0"/>
            </a:spcBef>
            <a:spcAft>
              <a:spcPct val="35000"/>
            </a:spcAft>
            <a:buNone/>
          </a:pPr>
          <a:r>
            <a:rPr lang="en-US" sz="1100" kern="1200"/>
            <a:t>accredited by a national accrediting body, recognized by the US Department of Education (e.g., CCNE, NLN, ACEN)</a:t>
          </a:r>
        </a:p>
        <a:p>
          <a:pPr marL="0" lvl="0" indent="0" algn="l" defTabSz="488950">
            <a:lnSpc>
              <a:spcPct val="90000"/>
            </a:lnSpc>
            <a:spcBef>
              <a:spcPct val="0"/>
            </a:spcBef>
            <a:spcAft>
              <a:spcPct val="35000"/>
            </a:spcAft>
            <a:buNone/>
          </a:pPr>
          <a:r>
            <a:rPr lang="en-US" sz="1100" kern="1200"/>
            <a:t>A nursing degree must be completed prior to beginning your program of study</a:t>
          </a:r>
          <a:br>
            <a:rPr lang="en-US" sz="1100" kern="1200"/>
          </a:br>
          <a:endParaRPr lang="en-US" sz="1100" kern="1200"/>
        </a:p>
      </dsp:txBody>
      <dsp:txXfrm>
        <a:off x="5072038" y="1583118"/>
        <a:ext cx="2949598" cy="1266062"/>
      </dsp:txXfrm>
    </dsp:sp>
    <dsp:sp modelId="{0422B537-9E51-402D-B1DA-205B0BC8A5B5}">
      <dsp:nvSpPr>
        <dsp:cNvPr id="0" name=""/>
        <dsp:cNvSpPr/>
      </dsp:nvSpPr>
      <dsp:spPr>
        <a:xfrm>
          <a:off x="0" y="3165696"/>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B4064E-05D6-471A-9600-13083D6223F3}">
      <dsp:nvSpPr>
        <dsp:cNvPr id="0" name=""/>
        <dsp:cNvSpPr/>
      </dsp:nvSpPr>
      <dsp:spPr>
        <a:xfrm>
          <a:off x="382983" y="3450560"/>
          <a:ext cx="696334" cy="6963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22627E7-D3EE-4D73-9300-BF9CA2D8F309}">
      <dsp:nvSpPr>
        <dsp:cNvPr id="0" name=""/>
        <dsp:cNvSpPr/>
      </dsp:nvSpPr>
      <dsp:spPr>
        <a:xfrm>
          <a:off x="1462301" y="3165696"/>
          <a:ext cx="3609736"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755650">
            <a:lnSpc>
              <a:spcPct val="90000"/>
            </a:lnSpc>
            <a:spcBef>
              <a:spcPct val="0"/>
            </a:spcBef>
            <a:spcAft>
              <a:spcPct val="35000"/>
            </a:spcAft>
            <a:buNone/>
          </a:pPr>
          <a:r>
            <a:rPr lang="en-US" sz="1700" kern="1200"/>
            <a:t>Active unrestricted WA State RN license</a:t>
          </a:r>
        </a:p>
      </dsp:txBody>
      <dsp:txXfrm>
        <a:off x="1462301" y="3165696"/>
        <a:ext cx="3609736" cy="1266062"/>
      </dsp:txXfrm>
    </dsp:sp>
    <dsp:sp modelId="{D98D6F77-85AA-492A-AC3D-69174C99C3AD}">
      <dsp:nvSpPr>
        <dsp:cNvPr id="0" name=""/>
        <dsp:cNvSpPr/>
      </dsp:nvSpPr>
      <dsp:spPr>
        <a:xfrm>
          <a:off x="5072038" y="3165696"/>
          <a:ext cx="2949598"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488950">
            <a:lnSpc>
              <a:spcPct val="90000"/>
            </a:lnSpc>
            <a:spcBef>
              <a:spcPct val="0"/>
            </a:spcBef>
            <a:spcAft>
              <a:spcPct val="35000"/>
            </a:spcAft>
            <a:buNone/>
          </a:pPr>
          <a:r>
            <a:rPr lang="en-US" sz="1100" kern="1200"/>
            <a:t>Domestic by the start of the program</a:t>
          </a:r>
        </a:p>
        <a:p>
          <a:pPr marL="0" lvl="0" indent="0" algn="l" defTabSz="488950">
            <a:lnSpc>
              <a:spcPct val="90000"/>
            </a:lnSpc>
            <a:spcBef>
              <a:spcPct val="0"/>
            </a:spcBef>
            <a:spcAft>
              <a:spcPct val="35000"/>
            </a:spcAft>
            <a:buNone/>
          </a:pPr>
          <a:r>
            <a:rPr lang="en-US" sz="1100" kern="1200"/>
            <a:t>International by the time of application </a:t>
          </a:r>
        </a:p>
        <a:p>
          <a:pPr marL="0" lvl="0" indent="0" algn="l" defTabSz="488950">
            <a:lnSpc>
              <a:spcPct val="90000"/>
            </a:lnSpc>
            <a:spcBef>
              <a:spcPct val="0"/>
            </a:spcBef>
            <a:spcAft>
              <a:spcPct val="35000"/>
            </a:spcAft>
            <a:buNone/>
          </a:pPr>
          <a:r>
            <a:rPr lang="en-US" sz="1100" kern="1200"/>
            <a:t>If you hold an ARNP license, that must also be active and unrestricted in Washington state </a:t>
          </a:r>
        </a:p>
      </dsp:txBody>
      <dsp:txXfrm>
        <a:off x="5072038" y="3165696"/>
        <a:ext cx="2949598" cy="12660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D10D1-23C5-4F03-BA9F-20B6759E4568}">
      <dsp:nvSpPr>
        <dsp:cNvPr id="0" name=""/>
        <dsp:cNvSpPr/>
      </dsp:nvSpPr>
      <dsp:spPr>
        <a:xfrm>
          <a:off x="0" y="424079"/>
          <a:ext cx="8021637" cy="10201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3E9CE8-4623-4517-8C57-A98E639B1BBE}">
      <dsp:nvSpPr>
        <dsp:cNvPr id="0" name=""/>
        <dsp:cNvSpPr/>
      </dsp:nvSpPr>
      <dsp:spPr>
        <a:xfrm>
          <a:off x="308580" y="653601"/>
          <a:ext cx="561603" cy="5610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39DE2E-7688-4FF3-A4B7-159CE217B8C8}">
      <dsp:nvSpPr>
        <dsp:cNvPr id="0" name=""/>
        <dsp:cNvSpPr/>
      </dsp:nvSpPr>
      <dsp:spPr>
        <a:xfrm>
          <a:off x="1178764" y="424079"/>
          <a:ext cx="6489107" cy="1021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066" tIns="108066" rIns="108066" bIns="108066" numCol="1" spcCol="1270" anchor="ctr" anchorCtr="0">
          <a:noAutofit/>
        </a:bodyPr>
        <a:lstStyle/>
        <a:p>
          <a:pPr marL="0" lvl="0" indent="0" algn="l" defTabSz="622300">
            <a:lnSpc>
              <a:spcPct val="100000"/>
            </a:lnSpc>
            <a:spcBef>
              <a:spcPct val="0"/>
            </a:spcBef>
            <a:spcAft>
              <a:spcPct val="35000"/>
            </a:spcAft>
            <a:buNone/>
          </a:pPr>
          <a:r>
            <a:rPr lang="en-US" sz="1400" b="1" i="0" kern="1200" baseline="0"/>
            <a:t>Proof of English language proficiency (including spoken), if your native language in not English, regardless of citizenship. More information provided on the International Applicants page</a:t>
          </a:r>
          <a:endParaRPr lang="en-US" sz="1400" kern="1200"/>
        </a:p>
      </dsp:txBody>
      <dsp:txXfrm>
        <a:off x="1178764" y="424079"/>
        <a:ext cx="6489107" cy="1021097"/>
      </dsp:txXfrm>
    </dsp:sp>
    <dsp:sp modelId="{16639FF2-54CE-45D8-B721-BE155F4E45F3}">
      <dsp:nvSpPr>
        <dsp:cNvPr id="0" name=""/>
        <dsp:cNvSpPr/>
      </dsp:nvSpPr>
      <dsp:spPr>
        <a:xfrm>
          <a:off x="0" y="1705601"/>
          <a:ext cx="8021637" cy="10201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623E4E-5E1D-4DF8-9159-2F7CDA8DA3D8}">
      <dsp:nvSpPr>
        <dsp:cNvPr id="0" name=""/>
        <dsp:cNvSpPr/>
      </dsp:nvSpPr>
      <dsp:spPr>
        <a:xfrm>
          <a:off x="308580" y="1935123"/>
          <a:ext cx="561603" cy="5610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8B7A00-AC25-44DA-91E2-0DB298D4AAD4}">
      <dsp:nvSpPr>
        <dsp:cNvPr id="0" name=""/>
        <dsp:cNvSpPr/>
      </dsp:nvSpPr>
      <dsp:spPr>
        <a:xfrm>
          <a:off x="1178764" y="1705601"/>
          <a:ext cx="3609736" cy="1021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066" tIns="108066" rIns="108066" bIns="108066" numCol="1" spcCol="1270" anchor="ctr" anchorCtr="0">
          <a:noAutofit/>
        </a:bodyPr>
        <a:lstStyle/>
        <a:p>
          <a:pPr marL="0" lvl="0" indent="0" algn="l" defTabSz="622300">
            <a:lnSpc>
              <a:spcPct val="100000"/>
            </a:lnSpc>
            <a:spcBef>
              <a:spcPct val="0"/>
            </a:spcBef>
            <a:spcAft>
              <a:spcPct val="35000"/>
            </a:spcAft>
            <a:buNone/>
          </a:pPr>
          <a:r>
            <a:rPr lang="en-US" sz="1400" b="1" i="0" kern="1200" baseline="0"/>
            <a:t>Meet the Essential Behaviors for DNP students</a:t>
          </a:r>
          <a:endParaRPr lang="en-US" sz="1400" kern="1200"/>
        </a:p>
      </dsp:txBody>
      <dsp:txXfrm>
        <a:off x="1178764" y="1705601"/>
        <a:ext cx="3609736" cy="1021097"/>
      </dsp:txXfrm>
    </dsp:sp>
    <dsp:sp modelId="{9380267E-B248-4F9A-B3EB-00A7BF656867}">
      <dsp:nvSpPr>
        <dsp:cNvPr id="0" name=""/>
        <dsp:cNvSpPr/>
      </dsp:nvSpPr>
      <dsp:spPr>
        <a:xfrm>
          <a:off x="4788501" y="1705601"/>
          <a:ext cx="2879370" cy="102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61" tIns="107961" rIns="107961" bIns="107961" numCol="1" spcCol="1270" anchor="ctr" anchorCtr="0">
          <a:noAutofit/>
        </a:bodyPr>
        <a:lstStyle/>
        <a:p>
          <a:pPr marL="0" lvl="0" indent="0" algn="l" defTabSz="488950">
            <a:lnSpc>
              <a:spcPct val="100000"/>
            </a:lnSpc>
            <a:spcBef>
              <a:spcPct val="0"/>
            </a:spcBef>
            <a:spcAft>
              <a:spcPct val="35000"/>
            </a:spcAft>
            <a:buNone/>
          </a:pPr>
          <a:r>
            <a:rPr lang="en-US" sz="1100" b="1" i="0" kern="1200" baseline="0">
              <a:hlinkClick xmlns:r="http://schemas.openxmlformats.org/officeDocument/2006/relationships" r:id="rId5"/>
            </a:rPr>
            <a:t>https://students.nursing.uw.edu/policies/son-memoranda/memo-31-essential-behaviors-for-gcpapn-dnp-masters-and-rn-bsn-students/</a:t>
          </a:r>
          <a:endParaRPr lang="en-US" sz="1100" kern="1200"/>
        </a:p>
      </dsp:txBody>
      <dsp:txXfrm>
        <a:off x="4788501" y="1705601"/>
        <a:ext cx="2879370" cy="1020100"/>
      </dsp:txXfrm>
    </dsp:sp>
    <dsp:sp modelId="{084C4F2E-6BBD-4574-BB4A-054D36F7B877}">
      <dsp:nvSpPr>
        <dsp:cNvPr id="0" name=""/>
        <dsp:cNvSpPr/>
      </dsp:nvSpPr>
      <dsp:spPr>
        <a:xfrm>
          <a:off x="0" y="2987123"/>
          <a:ext cx="8021637" cy="10201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A8D9B2-24A7-47ED-90CF-568CFD07015F}">
      <dsp:nvSpPr>
        <dsp:cNvPr id="0" name=""/>
        <dsp:cNvSpPr/>
      </dsp:nvSpPr>
      <dsp:spPr>
        <a:xfrm>
          <a:off x="308882" y="3216645"/>
          <a:ext cx="561603" cy="561055"/>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1294E37-FF06-4BF6-8AB3-4659F027A244}">
      <dsp:nvSpPr>
        <dsp:cNvPr id="0" name=""/>
        <dsp:cNvSpPr/>
      </dsp:nvSpPr>
      <dsp:spPr>
        <a:xfrm>
          <a:off x="1179367" y="2987123"/>
          <a:ext cx="3609736" cy="1021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066" tIns="108066" rIns="108066" bIns="108066" numCol="1" spcCol="1270" anchor="ctr" anchorCtr="0">
          <a:noAutofit/>
        </a:bodyPr>
        <a:lstStyle/>
        <a:p>
          <a:pPr marL="0" lvl="0" indent="0" algn="l" defTabSz="622300">
            <a:lnSpc>
              <a:spcPct val="100000"/>
            </a:lnSpc>
            <a:spcBef>
              <a:spcPct val="0"/>
            </a:spcBef>
            <a:spcAft>
              <a:spcPct val="35000"/>
            </a:spcAft>
            <a:buNone/>
          </a:pPr>
          <a:r>
            <a:rPr lang="en-US" sz="1400" b="1" i="0" kern="1200" baseline="0"/>
            <a:t>3 quarter-credit (or equivalent) course in descriptive and inferential statistics with a minimum grade of 2.0 within in the last 5 years– this must be completed before program start, January 2020 to September 2025</a:t>
          </a:r>
          <a:endParaRPr lang="en-US" sz="1400" kern="1200"/>
        </a:p>
      </dsp:txBody>
      <dsp:txXfrm>
        <a:off x="1179367" y="2987123"/>
        <a:ext cx="3609736" cy="1021097"/>
      </dsp:txXfrm>
    </dsp:sp>
    <dsp:sp modelId="{81517F65-79B6-4F28-9775-CC8750976F1A}">
      <dsp:nvSpPr>
        <dsp:cNvPr id="0" name=""/>
        <dsp:cNvSpPr/>
      </dsp:nvSpPr>
      <dsp:spPr>
        <a:xfrm>
          <a:off x="4789104" y="2987123"/>
          <a:ext cx="2879370" cy="102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61" tIns="107961" rIns="107961" bIns="107961" numCol="1" spcCol="1270" anchor="ctr" anchorCtr="0">
          <a:noAutofit/>
        </a:bodyPr>
        <a:lstStyle/>
        <a:p>
          <a:pPr marL="0" lvl="0" indent="0" algn="l" defTabSz="488950">
            <a:lnSpc>
              <a:spcPct val="100000"/>
            </a:lnSpc>
            <a:spcBef>
              <a:spcPct val="0"/>
            </a:spcBef>
            <a:spcAft>
              <a:spcPct val="35000"/>
            </a:spcAft>
            <a:buNone/>
          </a:pPr>
          <a:r>
            <a:rPr lang="en-US" sz="1100" b="1" i="0" kern="1200" baseline="0"/>
            <a:t>Portage Learning: </a:t>
          </a:r>
          <a:r>
            <a:rPr lang="en-US" sz="1100" b="1" i="0" kern="1200" baseline="0">
              <a:hlinkClick xmlns:r="http://schemas.openxmlformats.org/officeDocument/2006/relationships" r:id="rId8"/>
            </a:rPr>
            <a:t>https://portagelearning.com/courses/mathematics/math110</a:t>
          </a:r>
          <a:r>
            <a:rPr lang="en-US" sz="1100" b="1" i="0" kern="1200" baseline="0"/>
            <a:t> </a:t>
          </a:r>
          <a:endParaRPr lang="en-US" sz="1100" kern="1200"/>
        </a:p>
      </dsp:txBody>
      <dsp:txXfrm>
        <a:off x="4789104" y="2987123"/>
        <a:ext cx="2879370" cy="10201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A4776A-8727-4FA4-A558-3D5B83452DE1}">
      <dsp:nvSpPr>
        <dsp:cNvPr id="0" name=""/>
        <dsp:cNvSpPr/>
      </dsp:nvSpPr>
      <dsp:spPr>
        <a:xfrm>
          <a:off x="0" y="541"/>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9DADFB-F9E8-4A02-AEEE-048E96F4376B}">
      <dsp:nvSpPr>
        <dsp:cNvPr id="0" name=""/>
        <dsp:cNvSpPr/>
      </dsp:nvSpPr>
      <dsp:spPr>
        <a:xfrm>
          <a:off x="382983" y="285405"/>
          <a:ext cx="696334" cy="6963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8CAC0FB-382C-42E0-97BB-3B9DA3DE941A}">
      <dsp:nvSpPr>
        <dsp:cNvPr id="0" name=""/>
        <dsp:cNvSpPr/>
      </dsp:nvSpPr>
      <dsp:spPr>
        <a:xfrm>
          <a:off x="1462301" y="541"/>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844550">
            <a:lnSpc>
              <a:spcPct val="90000"/>
            </a:lnSpc>
            <a:spcBef>
              <a:spcPct val="0"/>
            </a:spcBef>
            <a:spcAft>
              <a:spcPct val="35000"/>
            </a:spcAft>
            <a:buNone/>
          </a:pPr>
          <a:r>
            <a:rPr lang="en-US" sz="1900" kern="1200"/>
            <a:t>Organize your resume the exact way it is listed in the instructions </a:t>
          </a:r>
          <a:br>
            <a:rPr lang="en-US" sz="1900" kern="1200"/>
          </a:br>
          <a:endParaRPr lang="en-US" sz="1900" kern="1200"/>
        </a:p>
      </dsp:txBody>
      <dsp:txXfrm>
        <a:off x="1462301" y="541"/>
        <a:ext cx="6559335" cy="1266062"/>
      </dsp:txXfrm>
    </dsp:sp>
    <dsp:sp modelId="{FB23A0BD-95C3-4735-8631-3DEF1C5958D8}">
      <dsp:nvSpPr>
        <dsp:cNvPr id="0" name=""/>
        <dsp:cNvSpPr/>
      </dsp:nvSpPr>
      <dsp:spPr>
        <a:xfrm>
          <a:off x="0" y="1583118"/>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474990-C354-47CE-B2D0-A298FFAA5C25}">
      <dsp:nvSpPr>
        <dsp:cNvPr id="0" name=""/>
        <dsp:cNvSpPr/>
      </dsp:nvSpPr>
      <dsp:spPr>
        <a:xfrm>
          <a:off x="382983" y="1867982"/>
          <a:ext cx="696334" cy="6963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B6454B9-DC63-41C9-A279-F5BA289F49CA}">
      <dsp:nvSpPr>
        <dsp:cNvPr id="0" name=""/>
        <dsp:cNvSpPr/>
      </dsp:nvSpPr>
      <dsp:spPr>
        <a:xfrm>
          <a:off x="1462301" y="1583118"/>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844550">
            <a:lnSpc>
              <a:spcPct val="90000"/>
            </a:lnSpc>
            <a:spcBef>
              <a:spcPct val="0"/>
            </a:spcBef>
            <a:spcAft>
              <a:spcPct val="35000"/>
            </a:spcAft>
            <a:buNone/>
          </a:pPr>
          <a:r>
            <a:rPr lang="en-US" sz="1900" kern="1200"/>
            <a:t>The Admissions Committee looks for evidence of leadership, independent decision-making skills, and responsibilities</a:t>
          </a:r>
          <a:br>
            <a:rPr lang="en-US" sz="1900" kern="1200"/>
          </a:br>
          <a:endParaRPr lang="en-US" sz="1900" kern="1200"/>
        </a:p>
      </dsp:txBody>
      <dsp:txXfrm>
        <a:off x="1462301" y="1583118"/>
        <a:ext cx="6559335" cy="1266062"/>
      </dsp:txXfrm>
    </dsp:sp>
    <dsp:sp modelId="{F04479B4-651B-4728-B36C-7BE0DC96E814}">
      <dsp:nvSpPr>
        <dsp:cNvPr id="0" name=""/>
        <dsp:cNvSpPr/>
      </dsp:nvSpPr>
      <dsp:spPr>
        <a:xfrm>
          <a:off x="0" y="3165696"/>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E5664D-141E-438F-9AB5-4C1659657E01}">
      <dsp:nvSpPr>
        <dsp:cNvPr id="0" name=""/>
        <dsp:cNvSpPr/>
      </dsp:nvSpPr>
      <dsp:spPr>
        <a:xfrm>
          <a:off x="382983" y="3450560"/>
          <a:ext cx="696334" cy="6963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5493FE8-8355-477C-AF9F-C29BB59F1E9A}">
      <dsp:nvSpPr>
        <dsp:cNvPr id="0" name=""/>
        <dsp:cNvSpPr/>
      </dsp:nvSpPr>
      <dsp:spPr>
        <a:xfrm>
          <a:off x="1462301" y="3165696"/>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844550">
            <a:lnSpc>
              <a:spcPct val="90000"/>
            </a:lnSpc>
            <a:spcBef>
              <a:spcPct val="0"/>
            </a:spcBef>
            <a:spcAft>
              <a:spcPct val="35000"/>
            </a:spcAft>
            <a:buNone/>
          </a:pPr>
          <a:r>
            <a:rPr lang="en-US" sz="1900" kern="1200"/>
            <a:t>Be descriptive, give the Admission Committee/Faculty context</a:t>
          </a:r>
        </a:p>
      </dsp:txBody>
      <dsp:txXfrm>
        <a:off x="1462301" y="3165696"/>
        <a:ext cx="6559335" cy="12660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E467E-CCC2-470A-AB80-BC362D47893F}">
      <dsp:nvSpPr>
        <dsp:cNvPr id="0" name=""/>
        <dsp:cNvSpPr/>
      </dsp:nvSpPr>
      <dsp:spPr>
        <a:xfrm>
          <a:off x="5586" y="408512"/>
          <a:ext cx="2598225" cy="77946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18" tIns="205318" rIns="205318" bIns="205318" numCol="1" spcCol="1270" anchor="ctr" anchorCtr="0">
          <a:noAutofit/>
        </a:bodyPr>
        <a:lstStyle/>
        <a:p>
          <a:pPr marL="0" lvl="0" indent="0" algn="ctr" defTabSz="1155700">
            <a:lnSpc>
              <a:spcPct val="90000"/>
            </a:lnSpc>
            <a:spcBef>
              <a:spcPct val="0"/>
            </a:spcBef>
            <a:spcAft>
              <a:spcPct val="35000"/>
            </a:spcAft>
            <a:buNone/>
          </a:pPr>
          <a:r>
            <a:rPr lang="en-US" sz="2600" kern="1200"/>
            <a:t>Include</a:t>
          </a:r>
        </a:p>
      </dsp:txBody>
      <dsp:txXfrm>
        <a:off x="5586" y="408512"/>
        <a:ext cx="2598225" cy="779467"/>
      </dsp:txXfrm>
    </dsp:sp>
    <dsp:sp modelId="{542B91CE-05F2-4266-B5E5-2AED92802062}">
      <dsp:nvSpPr>
        <dsp:cNvPr id="0" name=""/>
        <dsp:cNvSpPr/>
      </dsp:nvSpPr>
      <dsp:spPr>
        <a:xfrm>
          <a:off x="5586" y="1187980"/>
          <a:ext cx="2598225" cy="283580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647" tIns="256647" rIns="256647" bIns="256647" numCol="1" spcCol="1270" anchor="t" anchorCtr="0">
          <a:noAutofit/>
        </a:bodyPr>
        <a:lstStyle/>
        <a:p>
          <a:pPr marL="0" lvl="0" indent="0" algn="l" defTabSz="844550">
            <a:lnSpc>
              <a:spcPct val="90000"/>
            </a:lnSpc>
            <a:spcBef>
              <a:spcPct val="0"/>
            </a:spcBef>
            <a:spcAft>
              <a:spcPct val="35000"/>
            </a:spcAft>
            <a:buNone/>
          </a:pPr>
          <a:r>
            <a:rPr lang="en-US" sz="1900" kern="1200"/>
            <a:t>Include your full name, address, email address, and phone number on the first page</a:t>
          </a:r>
          <a:br>
            <a:rPr lang="en-US" sz="1900" kern="1200"/>
          </a:br>
          <a:endParaRPr lang="en-US" sz="1900" kern="1200"/>
        </a:p>
      </dsp:txBody>
      <dsp:txXfrm>
        <a:off x="5586" y="1187980"/>
        <a:ext cx="2598225" cy="2835806"/>
      </dsp:txXfrm>
    </dsp:sp>
    <dsp:sp modelId="{E15C12DE-E625-460F-95CD-515477231136}">
      <dsp:nvSpPr>
        <dsp:cNvPr id="0" name=""/>
        <dsp:cNvSpPr/>
      </dsp:nvSpPr>
      <dsp:spPr>
        <a:xfrm>
          <a:off x="2711705" y="408512"/>
          <a:ext cx="2598225" cy="77946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18" tIns="205318" rIns="205318" bIns="205318" numCol="1" spcCol="1270" anchor="ctr" anchorCtr="0">
          <a:noAutofit/>
        </a:bodyPr>
        <a:lstStyle/>
        <a:p>
          <a:pPr marL="0" lvl="0" indent="0" algn="ctr" defTabSz="1155700">
            <a:lnSpc>
              <a:spcPct val="90000"/>
            </a:lnSpc>
            <a:spcBef>
              <a:spcPct val="0"/>
            </a:spcBef>
            <a:spcAft>
              <a:spcPct val="35000"/>
            </a:spcAft>
            <a:buNone/>
          </a:pPr>
          <a:r>
            <a:rPr lang="en-US" sz="2600" kern="1200"/>
            <a:t>Put</a:t>
          </a:r>
        </a:p>
      </dsp:txBody>
      <dsp:txXfrm>
        <a:off x="2711705" y="408512"/>
        <a:ext cx="2598225" cy="779467"/>
      </dsp:txXfrm>
    </dsp:sp>
    <dsp:sp modelId="{376D28F4-84C5-4AD2-8953-D8D614DEA962}">
      <dsp:nvSpPr>
        <dsp:cNvPr id="0" name=""/>
        <dsp:cNvSpPr/>
      </dsp:nvSpPr>
      <dsp:spPr>
        <a:xfrm>
          <a:off x="2711705" y="1187980"/>
          <a:ext cx="2598225" cy="283580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647" tIns="256647" rIns="256647" bIns="256647" numCol="1" spcCol="1270" anchor="t" anchorCtr="0">
          <a:noAutofit/>
        </a:bodyPr>
        <a:lstStyle/>
        <a:p>
          <a:pPr marL="0" lvl="0" indent="0" algn="l" defTabSz="844550">
            <a:lnSpc>
              <a:spcPct val="90000"/>
            </a:lnSpc>
            <a:spcBef>
              <a:spcPct val="0"/>
            </a:spcBef>
            <a:spcAft>
              <a:spcPct val="35000"/>
            </a:spcAft>
            <a:buNone/>
          </a:pPr>
          <a:r>
            <a:rPr lang="en-US" sz="1900" kern="1200"/>
            <a:t>Put your name at the top of any additional pages </a:t>
          </a:r>
        </a:p>
      </dsp:txBody>
      <dsp:txXfrm>
        <a:off x="2711705" y="1187980"/>
        <a:ext cx="2598225" cy="2835806"/>
      </dsp:txXfrm>
    </dsp:sp>
    <dsp:sp modelId="{1FDFB114-6728-4239-BD07-3FA79F5C1D71}">
      <dsp:nvSpPr>
        <dsp:cNvPr id="0" name=""/>
        <dsp:cNvSpPr/>
      </dsp:nvSpPr>
      <dsp:spPr>
        <a:xfrm>
          <a:off x="5417825" y="408512"/>
          <a:ext cx="2598225" cy="77946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18" tIns="205318" rIns="205318" bIns="205318" numCol="1" spcCol="1270" anchor="ctr" anchorCtr="0">
          <a:noAutofit/>
        </a:bodyPr>
        <a:lstStyle/>
        <a:p>
          <a:pPr marL="0" lvl="0" indent="0" algn="ctr" defTabSz="1155700">
            <a:lnSpc>
              <a:spcPct val="90000"/>
            </a:lnSpc>
            <a:spcBef>
              <a:spcPct val="0"/>
            </a:spcBef>
            <a:spcAft>
              <a:spcPct val="35000"/>
            </a:spcAft>
            <a:buNone/>
          </a:pPr>
          <a:r>
            <a:rPr lang="en-US" sz="2600" kern="1200"/>
            <a:t>List in</a:t>
          </a:r>
        </a:p>
      </dsp:txBody>
      <dsp:txXfrm>
        <a:off x="5417825" y="408512"/>
        <a:ext cx="2598225" cy="779467"/>
      </dsp:txXfrm>
    </dsp:sp>
    <dsp:sp modelId="{310ED6C2-5254-4EDD-8EA9-74434FD44652}">
      <dsp:nvSpPr>
        <dsp:cNvPr id="0" name=""/>
        <dsp:cNvSpPr/>
      </dsp:nvSpPr>
      <dsp:spPr>
        <a:xfrm>
          <a:off x="5417825" y="1187980"/>
          <a:ext cx="2598225" cy="283580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647" tIns="256647" rIns="256647" bIns="256647" numCol="1" spcCol="1270" anchor="t" anchorCtr="0">
          <a:noAutofit/>
        </a:bodyPr>
        <a:lstStyle/>
        <a:p>
          <a:pPr marL="0" lvl="0" indent="0" algn="l" defTabSz="844550">
            <a:lnSpc>
              <a:spcPct val="90000"/>
            </a:lnSpc>
            <a:spcBef>
              <a:spcPct val="0"/>
            </a:spcBef>
            <a:spcAft>
              <a:spcPct val="35000"/>
            </a:spcAft>
            <a:buNone/>
          </a:pPr>
          <a:r>
            <a:rPr lang="en-US" sz="1900" kern="1200"/>
            <a:t>Under each heading, list in chronological order (with most recent first) </a:t>
          </a:r>
        </a:p>
        <a:p>
          <a:pPr marL="114300" lvl="1" indent="-114300" algn="l" defTabSz="666750">
            <a:lnSpc>
              <a:spcPct val="90000"/>
            </a:lnSpc>
            <a:spcBef>
              <a:spcPct val="0"/>
            </a:spcBef>
            <a:spcAft>
              <a:spcPct val="15000"/>
            </a:spcAft>
            <a:buChar char="•"/>
          </a:pPr>
          <a:r>
            <a:rPr lang="en-US" sz="1500" kern="1200"/>
            <a:t>Agency name</a:t>
          </a:r>
        </a:p>
        <a:p>
          <a:pPr marL="114300" lvl="1" indent="-114300" algn="l" defTabSz="666750">
            <a:lnSpc>
              <a:spcPct val="90000"/>
            </a:lnSpc>
            <a:spcBef>
              <a:spcPct val="0"/>
            </a:spcBef>
            <a:spcAft>
              <a:spcPct val="15000"/>
            </a:spcAft>
            <a:buChar char="•"/>
          </a:pPr>
          <a:r>
            <a:rPr lang="en-US" sz="1500" kern="1200"/>
            <a:t>Dates of employment</a:t>
          </a:r>
        </a:p>
        <a:p>
          <a:pPr marL="114300" lvl="1" indent="-114300" algn="l" defTabSz="666750">
            <a:lnSpc>
              <a:spcPct val="90000"/>
            </a:lnSpc>
            <a:spcBef>
              <a:spcPct val="0"/>
            </a:spcBef>
            <a:spcAft>
              <a:spcPct val="15000"/>
            </a:spcAft>
            <a:buChar char="•"/>
          </a:pPr>
          <a:r>
            <a:rPr lang="en-US" sz="1500" kern="1200"/>
            <a:t>Bullet points of key responsibilities and accomplishments </a:t>
          </a:r>
        </a:p>
      </dsp:txBody>
      <dsp:txXfrm>
        <a:off x="5417825" y="1187980"/>
        <a:ext cx="2598225" cy="28358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8981CC-2D09-42C0-BD0C-D2B4D800FB79}">
      <dsp:nvSpPr>
        <dsp:cNvPr id="0" name=""/>
        <dsp:cNvSpPr/>
      </dsp:nvSpPr>
      <dsp:spPr>
        <a:xfrm>
          <a:off x="0" y="3462"/>
          <a:ext cx="8021637" cy="7375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F3A137-E6E2-47BA-B298-F4EEEB7A8B64}">
      <dsp:nvSpPr>
        <dsp:cNvPr id="0" name=""/>
        <dsp:cNvSpPr/>
      </dsp:nvSpPr>
      <dsp:spPr>
        <a:xfrm>
          <a:off x="223112" y="169414"/>
          <a:ext cx="405659" cy="4056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B3B4B84-9C00-4609-9E75-E3BDD56A9588}">
      <dsp:nvSpPr>
        <dsp:cNvPr id="0" name=""/>
        <dsp:cNvSpPr/>
      </dsp:nvSpPr>
      <dsp:spPr>
        <a:xfrm>
          <a:off x="851884" y="3462"/>
          <a:ext cx="3609736"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844550">
            <a:lnSpc>
              <a:spcPct val="90000"/>
            </a:lnSpc>
            <a:spcBef>
              <a:spcPct val="0"/>
            </a:spcBef>
            <a:spcAft>
              <a:spcPct val="35000"/>
            </a:spcAft>
            <a:buNone/>
          </a:pPr>
          <a:r>
            <a:rPr lang="en-US" sz="1900" kern="1200"/>
            <a:t>Education</a:t>
          </a:r>
        </a:p>
      </dsp:txBody>
      <dsp:txXfrm>
        <a:off x="851884" y="3462"/>
        <a:ext cx="3609736" cy="737562"/>
      </dsp:txXfrm>
    </dsp:sp>
    <dsp:sp modelId="{072943EB-9A46-44BD-84D5-243E6BD7A5AD}">
      <dsp:nvSpPr>
        <dsp:cNvPr id="0" name=""/>
        <dsp:cNvSpPr/>
      </dsp:nvSpPr>
      <dsp:spPr>
        <a:xfrm>
          <a:off x="4461621" y="3462"/>
          <a:ext cx="3560015"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577850">
            <a:lnSpc>
              <a:spcPct val="90000"/>
            </a:lnSpc>
            <a:spcBef>
              <a:spcPct val="0"/>
            </a:spcBef>
            <a:spcAft>
              <a:spcPct val="35000"/>
            </a:spcAft>
            <a:buNone/>
          </a:pPr>
          <a:r>
            <a:rPr lang="en-US" sz="1300" kern="1200"/>
            <a:t>degree, university, date of degree earned, and major</a:t>
          </a:r>
        </a:p>
      </dsp:txBody>
      <dsp:txXfrm>
        <a:off x="4461621" y="3462"/>
        <a:ext cx="3560015" cy="737562"/>
      </dsp:txXfrm>
    </dsp:sp>
    <dsp:sp modelId="{39D52694-D810-490D-BD93-3A73E33A8134}">
      <dsp:nvSpPr>
        <dsp:cNvPr id="0" name=""/>
        <dsp:cNvSpPr/>
      </dsp:nvSpPr>
      <dsp:spPr>
        <a:xfrm>
          <a:off x="0" y="925415"/>
          <a:ext cx="8021637" cy="7375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FF22E1-5715-49C7-BF7B-D27657342D36}">
      <dsp:nvSpPr>
        <dsp:cNvPr id="0" name=""/>
        <dsp:cNvSpPr/>
      </dsp:nvSpPr>
      <dsp:spPr>
        <a:xfrm>
          <a:off x="223112" y="1091367"/>
          <a:ext cx="405659" cy="4056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5EE592F-EF7D-4E32-BB97-81B0F91213BB}">
      <dsp:nvSpPr>
        <dsp:cNvPr id="0" name=""/>
        <dsp:cNvSpPr/>
      </dsp:nvSpPr>
      <dsp:spPr>
        <a:xfrm>
          <a:off x="851884" y="925415"/>
          <a:ext cx="3609736"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844550">
            <a:lnSpc>
              <a:spcPct val="90000"/>
            </a:lnSpc>
            <a:spcBef>
              <a:spcPct val="0"/>
            </a:spcBef>
            <a:spcAft>
              <a:spcPct val="35000"/>
            </a:spcAft>
            <a:buNone/>
          </a:pPr>
          <a:r>
            <a:rPr lang="en-US" sz="1900" kern="1200"/>
            <a:t>Clinical experience </a:t>
          </a:r>
        </a:p>
      </dsp:txBody>
      <dsp:txXfrm>
        <a:off x="851884" y="925415"/>
        <a:ext cx="3609736" cy="737562"/>
      </dsp:txXfrm>
    </dsp:sp>
    <dsp:sp modelId="{19A57196-2B01-4375-8A06-FF08A9DF3B32}">
      <dsp:nvSpPr>
        <dsp:cNvPr id="0" name=""/>
        <dsp:cNvSpPr/>
      </dsp:nvSpPr>
      <dsp:spPr>
        <a:xfrm>
          <a:off x="4461621" y="925415"/>
          <a:ext cx="3560015"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577850">
            <a:lnSpc>
              <a:spcPct val="90000"/>
            </a:lnSpc>
            <a:spcBef>
              <a:spcPct val="0"/>
            </a:spcBef>
            <a:spcAft>
              <a:spcPct val="35000"/>
            </a:spcAft>
            <a:buNone/>
          </a:pPr>
          <a:r>
            <a:rPr lang="en-US" sz="1300" kern="1200"/>
            <a:t>title of position; institution; relevant experience; leadership at work; if a new grad, list clinical practica and locations</a:t>
          </a:r>
        </a:p>
      </dsp:txBody>
      <dsp:txXfrm>
        <a:off x="4461621" y="925415"/>
        <a:ext cx="3560015" cy="737562"/>
      </dsp:txXfrm>
    </dsp:sp>
    <dsp:sp modelId="{95045326-F2A5-4BE3-8651-4CA99451A0FE}">
      <dsp:nvSpPr>
        <dsp:cNvPr id="0" name=""/>
        <dsp:cNvSpPr/>
      </dsp:nvSpPr>
      <dsp:spPr>
        <a:xfrm>
          <a:off x="0" y="1847368"/>
          <a:ext cx="8021637" cy="7375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BA82C4-CEC2-4280-949A-0DD93152851F}">
      <dsp:nvSpPr>
        <dsp:cNvPr id="0" name=""/>
        <dsp:cNvSpPr/>
      </dsp:nvSpPr>
      <dsp:spPr>
        <a:xfrm>
          <a:off x="223112" y="2013320"/>
          <a:ext cx="405659" cy="4056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978629C-8D09-4D69-A79A-93C1A2AC0C05}">
      <dsp:nvSpPr>
        <dsp:cNvPr id="0" name=""/>
        <dsp:cNvSpPr/>
      </dsp:nvSpPr>
      <dsp:spPr>
        <a:xfrm>
          <a:off x="851884" y="1847368"/>
          <a:ext cx="3609736"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844550">
            <a:lnSpc>
              <a:spcPct val="90000"/>
            </a:lnSpc>
            <a:spcBef>
              <a:spcPct val="0"/>
            </a:spcBef>
            <a:spcAft>
              <a:spcPct val="35000"/>
            </a:spcAft>
            <a:buNone/>
          </a:pPr>
          <a:r>
            <a:rPr lang="en-US" sz="1900" kern="1200"/>
            <a:t>Employment history</a:t>
          </a:r>
        </a:p>
      </dsp:txBody>
      <dsp:txXfrm>
        <a:off x="851884" y="1847368"/>
        <a:ext cx="3609736" cy="737562"/>
      </dsp:txXfrm>
    </dsp:sp>
    <dsp:sp modelId="{A884034C-668E-4045-A171-1AADA1CE4E6A}">
      <dsp:nvSpPr>
        <dsp:cNvPr id="0" name=""/>
        <dsp:cNvSpPr/>
      </dsp:nvSpPr>
      <dsp:spPr>
        <a:xfrm>
          <a:off x="4461621" y="1847368"/>
          <a:ext cx="3560015"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577850">
            <a:lnSpc>
              <a:spcPct val="90000"/>
            </a:lnSpc>
            <a:spcBef>
              <a:spcPct val="0"/>
            </a:spcBef>
            <a:spcAft>
              <a:spcPct val="35000"/>
            </a:spcAft>
            <a:buNone/>
          </a:pPr>
          <a:r>
            <a:rPr lang="en-US" sz="1300" kern="1200"/>
            <a:t>list jobs not included in clinical experience</a:t>
          </a:r>
        </a:p>
      </dsp:txBody>
      <dsp:txXfrm>
        <a:off x="4461621" y="1847368"/>
        <a:ext cx="3560015" cy="737562"/>
      </dsp:txXfrm>
    </dsp:sp>
    <dsp:sp modelId="{3C9F8C39-A6F7-42A3-AE63-E86FFC463CE6}">
      <dsp:nvSpPr>
        <dsp:cNvPr id="0" name=""/>
        <dsp:cNvSpPr/>
      </dsp:nvSpPr>
      <dsp:spPr>
        <a:xfrm>
          <a:off x="0" y="2769321"/>
          <a:ext cx="8021637" cy="7375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3BD65E-9B59-4364-A376-94C9B3B830A6}">
      <dsp:nvSpPr>
        <dsp:cNvPr id="0" name=""/>
        <dsp:cNvSpPr/>
      </dsp:nvSpPr>
      <dsp:spPr>
        <a:xfrm>
          <a:off x="223112" y="2935273"/>
          <a:ext cx="405659" cy="40565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EDE154-6286-4F81-A667-D29F444F8905}">
      <dsp:nvSpPr>
        <dsp:cNvPr id="0" name=""/>
        <dsp:cNvSpPr/>
      </dsp:nvSpPr>
      <dsp:spPr>
        <a:xfrm>
          <a:off x="851884" y="2769321"/>
          <a:ext cx="3609736"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844550">
            <a:lnSpc>
              <a:spcPct val="90000"/>
            </a:lnSpc>
            <a:spcBef>
              <a:spcPct val="0"/>
            </a:spcBef>
            <a:spcAft>
              <a:spcPct val="35000"/>
            </a:spcAft>
            <a:buNone/>
          </a:pPr>
          <a:r>
            <a:rPr lang="en-US" sz="1900" kern="1200"/>
            <a:t>Professional and community activities</a:t>
          </a:r>
        </a:p>
      </dsp:txBody>
      <dsp:txXfrm>
        <a:off x="851884" y="2769321"/>
        <a:ext cx="3609736" cy="737562"/>
      </dsp:txXfrm>
    </dsp:sp>
    <dsp:sp modelId="{270A997D-45C9-42B8-A221-D7FC10022FA7}">
      <dsp:nvSpPr>
        <dsp:cNvPr id="0" name=""/>
        <dsp:cNvSpPr/>
      </dsp:nvSpPr>
      <dsp:spPr>
        <a:xfrm>
          <a:off x="4461621" y="2769321"/>
          <a:ext cx="3560015"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577850">
            <a:lnSpc>
              <a:spcPct val="90000"/>
            </a:lnSpc>
            <a:spcBef>
              <a:spcPct val="0"/>
            </a:spcBef>
            <a:spcAft>
              <a:spcPct val="35000"/>
            </a:spcAft>
            <a:buNone/>
          </a:pPr>
          <a:r>
            <a:rPr lang="en-US" sz="1300" kern="1200"/>
            <a:t>name of agency or group, dates, experience</a:t>
          </a:r>
        </a:p>
      </dsp:txBody>
      <dsp:txXfrm>
        <a:off x="4461621" y="2769321"/>
        <a:ext cx="3560015" cy="737562"/>
      </dsp:txXfrm>
    </dsp:sp>
    <dsp:sp modelId="{CFFD775B-E64C-47F0-A6F5-CD0B607A3142}">
      <dsp:nvSpPr>
        <dsp:cNvPr id="0" name=""/>
        <dsp:cNvSpPr/>
      </dsp:nvSpPr>
      <dsp:spPr>
        <a:xfrm>
          <a:off x="0" y="3691274"/>
          <a:ext cx="8021637" cy="7375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E7F381-9B6C-4B6A-8A3C-CDD580D271BF}">
      <dsp:nvSpPr>
        <dsp:cNvPr id="0" name=""/>
        <dsp:cNvSpPr/>
      </dsp:nvSpPr>
      <dsp:spPr>
        <a:xfrm>
          <a:off x="223112" y="3857226"/>
          <a:ext cx="405659" cy="40565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7654B05-E145-4CDE-8CE6-0E1B8A4DF5AB}">
      <dsp:nvSpPr>
        <dsp:cNvPr id="0" name=""/>
        <dsp:cNvSpPr/>
      </dsp:nvSpPr>
      <dsp:spPr>
        <a:xfrm>
          <a:off x="851884" y="3691274"/>
          <a:ext cx="7169752" cy="737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59" tIns="78059" rIns="78059" bIns="78059" numCol="1" spcCol="1270" anchor="ctr" anchorCtr="0">
          <a:noAutofit/>
        </a:bodyPr>
        <a:lstStyle/>
        <a:p>
          <a:pPr marL="0" lvl="0" indent="0" algn="l" defTabSz="844550">
            <a:lnSpc>
              <a:spcPct val="90000"/>
            </a:lnSpc>
            <a:spcBef>
              <a:spcPct val="0"/>
            </a:spcBef>
            <a:spcAft>
              <a:spcPct val="35000"/>
            </a:spcAft>
            <a:buNone/>
          </a:pPr>
          <a:r>
            <a:rPr lang="en-US" sz="1900" kern="1200"/>
            <a:t>Certifications and licenses</a:t>
          </a:r>
        </a:p>
      </dsp:txBody>
      <dsp:txXfrm>
        <a:off x="851884" y="3691274"/>
        <a:ext cx="7169752" cy="7375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3DC34-88C1-4EA4-9F2E-A89EB2C87C89}">
      <dsp:nvSpPr>
        <dsp:cNvPr id="0" name=""/>
        <dsp:cNvSpPr/>
      </dsp:nvSpPr>
      <dsp:spPr>
        <a:xfrm>
          <a:off x="0" y="541"/>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961520-F849-496D-B822-90CF67903E22}">
      <dsp:nvSpPr>
        <dsp:cNvPr id="0" name=""/>
        <dsp:cNvSpPr/>
      </dsp:nvSpPr>
      <dsp:spPr>
        <a:xfrm>
          <a:off x="382983" y="285405"/>
          <a:ext cx="696334" cy="6963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D53023-E366-468E-BEBF-68CF5D078532}">
      <dsp:nvSpPr>
        <dsp:cNvPr id="0" name=""/>
        <dsp:cNvSpPr/>
      </dsp:nvSpPr>
      <dsp:spPr>
        <a:xfrm>
          <a:off x="1462301" y="541"/>
          <a:ext cx="3609736"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1111250">
            <a:lnSpc>
              <a:spcPct val="90000"/>
            </a:lnSpc>
            <a:spcBef>
              <a:spcPct val="0"/>
            </a:spcBef>
            <a:spcAft>
              <a:spcPct val="35000"/>
            </a:spcAft>
            <a:buNone/>
          </a:pPr>
          <a:r>
            <a:rPr lang="en-US" sz="2500" kern="1200"/>
            <a:t>Awards, honors or merit scholarships</a:t>
          </a:r>
        </a:p>
      </dsp:txBody>
      <dsp:txXfrm>
        <a:off x="1462301" y="541"/>
        <a:ext cx="3609736" cy="1266062"/>
      </dsp:txXfrm>
    </dsp:sp>
    <dsp:sp modelId="{EC5D5292-90AF-4E58-AA17-F1F1ED9C73AD}">
      <dsp:nvSpPr>
        <dsp:cNvPr id="0" name=""/>
        <dsp:cNvSpPr/>
      </dsp:nvSpPr>
      <dsp:spPr>
        <a:xfrm>
          <a:off x="5072038" y="541"/>
          <a:ext cx="2949598"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622300">
            <a:lnSpc>
              <a:spcPct val="90000"/>
            </a:lnSpc>
            <a:spcBef>
              <a:spcPct val="0"/>
            </a:spcBef>
            <a:spcAft>
              <a:spcPct val="35000"/>
            </a:spcAft>
            <a:buNone/>
          </a:pPr>
          <a:r>
            <a:rPr lang="en-US" sz="1400" kern="1200"/>
            <a:t>name of award, year awarded, agency</a:t>
          </a:r>
          <a:br>
            <a:rPr lang="en-US" sz="1400" kern="1200"/>
          </a:br>
          <a:endParaRPr lang="en-US" sz="1400" kern="1200"/>
        </a:p>
      </dsp:txBody>
      <dsp:txXfrm>
        <a:off x="5072038" y="541"/>
        <a:ext cx="2949598" cy="1266062"/>
      </dsp:txXfrm>
    </dsp:sp>
    <dsp:sp modelId="{A707139E-1409-4A04-8207-999A475EE1A1}">
      <dsp:nvSpPr>
        <dsp:cNvPr id="0" name=""/>
        <dsp:cNvSpPr/>
      </dsp:nvSpPr>
      <dsp:spPr>
        <a:xfrm>
          <a:off x="0" y="1583118"/>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24970C-7278-46CC-BFB4-7524E13FB6EE}">
      <dsp:nvSpPr>
        <dsp:cNvPr id="0" name=""/>
        <dsp:cNvSpPr/>
      </dsp:nvSpPr>
      <dsp:spPr>
        <a:xfrm>
          <a:off x="382983" y="1867982"/>
          <a:ext cx="696334" cy="6963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F7B5A9-052C-4A41-8248-2DC57BDE75CE}">
      <dsp:nvSpPr>
        <dsp:cNvPr id="0" name=""/>
        <dsp:cNvSpPr/>
      </dsp:nvSpPr>
      <dsp:spPr>
        <a:xfrm>
          <a:off x="1462301" y="1583118"/>
          <a:ext cx="6559335"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1111250">
            <a:lnSpc>
              <a:spcPct val="90000"/>
            </a:lnSpc>
            <a:spcBef>
              <a:spcPct val="0"/>
            </a:spcBef>
            <a:spcAft>
              <a:spcPct val="35000"/>
            </a:spcAft>
            <a:buNone/>
          </a:pPr>
          <a:r>
            <a:rPr lang="en-US" sz="2500" kern="1200"/>
            <a:t>Languages you speak in addition to English</a:t>
          </a:r>
          <a:br>
            <a:rPr lang="en-US" sz="2500" kern="1200"/>
          </a:br>
          <a:endParaRPr lang="en-US" sz="2500" kern="1200"/>
        </a:p>
      </dsp:txBody>
      <dsp:txXfrm>
        <a:off x="1462301" y="1583118"/>
        <a:ext cx="6559335" cy="1266062"/>
      </dsp:txXfrm>
    </dsp:sp>
    <dsp:sp modelId="{CCB839D1-4E55-4FBC-A037-3FCA3E5F493C}">
      <dsp:nvSpPr>
        <dsp:cNvPr id="0" name=""/>
        <dsp:cNvSpPr/>
      </dsp:nvSpPr>
      <dsp:spPr>
        <a:xfrm>
          <a:off x="0" y="3165696"/>
          <a:ext cx="8021637" cy="12660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45719E-2C33-4566-A0DA-8069A037E4E6}">
      <dsp:nvSpPr>
        <dsp:cNvPr id="0" name=""/>
        <dsp:cNvSpPr/>
      </dsp:nvSpPr>
      <dsp:spPr>
        <a:xfrm>
          <a:off x="382983" y="3450560"/>
          <a:ext cx="696334" cy="6963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A5E51D7-9920-495A-94A0-A2D9918371B2}">
      <dsp:nvSpPr>
        <dsp:cNvPr id="0" name=""/>
        <dsp:cNvSpPr/>
      </dsp:nvSpPr>
      <dsp:spPr>
        <a:xfrm>
          <a:off x="1462301" y="3165696"/>
          <a:ext cx="3609736"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1111250">
            <a:lnSpc>
              <a:spcPct val="90000"/>
            </a:lnSpc>
            <a:spcBef>
              <a:spcPct val="0"/>
            </a:spcBef>
            <a:spcAft>
              <a:spcPct val="35000"/>
            </a:spcAft>
            <a:buNone/>
          </a:pPr>
          <a:r>
            <a:rPr lang="en-US" sz="2500" kern="1200"/>
            <a:t>Any unique experience you think is relevant</a:t>
          </a:r>
        </a:p>
      </dsp:txBody>
      <dsp:txXfrm>
        <a:off x="1462301" y="3165696"/>
        <a:ext cx="3609736" cy="1266062"/>
      </dsp:txXfrm>
    </dsp:sp>
    <dsp:sp modelId="{A76EFCCA-AC97-4508-84AA-AC32EBA85E02}">
      <dsp:nvSpPr>
        <dsp:cNvPr id="0" name=""/>
        <dsp:cNvSpPr/>
      </dsp:nvSpPr>
      <dsp:spPr>
        <a:xfrm>
          <a:off x="5072038" y="3165696"/>
          <a:ext cx="2949598" cy="1266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992" tIns="133992" rIns="133992" bIns="133992" numCol="1" spcCol="1270" anchor="ctr" anchorCtr="0">
          <a:noAutofit/>
        </a:bodyPr>
        <a:lstStyle/>
        <a:p>
          <a:pPr marL="0" lvl="0" indent="0" algn="l" defTabSz="622300">
            <a:lnSpc>
              <a:spcPct val="90000"/>
            </a:lnSpc>
            <a:spcBef>
              <a:spcPct val="0"/>
            </a:spcBef>
            <a:spcAft>
              <a:spcPct val="35000"/>
            </a:spcAft>
            <a:buNone/>
          </a:pPr>
          <a:r>
            <a:rPr lang="en-US" sz="1400" kern="1200"/>
            <a:t>including, but not limited to, presentations, publications, leadership in student organizations, research experience, advocacy activities</a:t>
          </a:r>
        </a:p>
      </dsp:txBody>
      <dsp:txXfrm>
        <a:off x="5072038" y="3165696"/>
        <a:ext cx="2949598" cy="12660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D9634E-0ABD-4E69-9328-A834E6DBF446}">
      <dsp:nvSpPr>
        <dsp:cNvPr id="0" name=""/>
        <dsp:cNvSpPr/>
      </dsp:nvSpPr>
      <dsp:spPr>
        <a:xfrm rot="5400000">
          <a:off x="4589895" y="-1485847"/>
          <a:ext cx="1729635" cy="513384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b="1" i="0" kern="1200" baseline="0" dirty="0"/>
            <a:t>One academic recommendation</a:t>
          </a:r>
          <a:endParaRPr lang="en-US" sz="1600" kern="1200" dirty="0"/>
        </a:p>
        <a:p>
          <a:pPr marL="171450" lvl="1" indent="-171450" algn="l" defTabSz="711200">
            <a:lnSpc>
              <a:spcPct val="90000"/>
            </a:lnSpc>
            <a:spcBef>
              <a:spcPct val="0"/>
            </a:spcBef>
            <a:spcAft>
              <a:spcPct val="15000"/>
            </a:spcAft>
            <a:buChar char="•"/>
          </a:pPr>
          <a:r>
            <a:rPr lang="en-US" sz="1600" b="1" i="0" kern="1200" baseline="0" dirty="0"/>
            <a:t>One clinical recommendation</a:t>
          </a:r>
          <a:endParaRPr lang="en-US" sz="1600" kern="1200" dirty="0"/>
        </a:p>
        <a:p>
          <a:pPr marL="171450" lvl="1" indent="-171450" algn="l" defTabSz="711200">
            <a:lnSpc>
              <a:spcPct val="90000"/>
            </a:lnSpc>
            <a:spcBef>
              <a:spcPct val="0"/>
            </a:spcBef>
            <a:spcAft>
              <a:spcPct val="15000"/>
            </a:spcAft>
            <a:buChar char="•"/>
          </a:pPr>
          <a:r>
            <a:rPr lang="en-US" sz="1600" b="1" i="0" kern="1200" baseline="0" dirty="0"/>
            <a:t>The third letter can be either academic, clinical, or a community recommendation</a:t>
          </a:r>
          <a:endParaRPr lang="en-US" sz="1600" kern="1200" dirty="0"/>
        </a:p>
        <a:p>
          <a:pPr marL="171450" lvl="1" indent="-171450" algn="l" defTabSz="711200">
            <a:lnSpc>
              <a:spcPct val="90000"/>
            </a:lnSpc>
            <a:spcBef>
              <a:spcPct val="0"/>
            </a:spcBef>
            <a:spcAft>
              <a:spcPct val="15000"/>
            </a:spcAft>
            <a:buChar char="•"/>
          </a:pPr>
          <a:r>
            <a:rPr lang="en-US" sz="1600" b="1" kern="1200" dirty="0"/>
            <a:t>NO personal recommendations, i.e., friends or family </a:t>
          </a:r>
        </a:p>
      </dsp:txBody>
      <dsp:txXfrm rot="-5400000">
        <a:off x="2887789" y="300693"/>
        <a:ext cx="5049413" cy="1560767"/>
      </dsp:txXfrm>
    </dsp:sp>
    <dsp:sp modelId="{1635E029-E815-41D0-8480-F3A8687ADF0F}">
      <dsp:nvSpPr>
        <dsp:cNvPr id="0" name=""/>
        <dsp:cNvSpPr/>
      </dsp:nvSpPr>
      <dsp:spPr>
        <a:xfrm>
          <a:off x="0" y="54"/>
          <a:ext cx="2887789" cy="21620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b="1" i="0" kern="1200" baseline="0"/>
            <a:t>Three letters of recommendation are required</a:t>
          </a:r>
          <a:endParaRPr lang="en-US" sz="2500" kern="1200"/>
        </a:p>
      </dsp:txBody>
      <dsp:txXfrm>
        <a:off x="105542" y="105596"/>
        <a:ext cx="2676705" cy="1950960"/>
      </dsp:txXfrm>
    </dsp:sp>
    <dsp:sp modelId="{434AC81D-4A8C-4B57-9D4A-F7CE9AD3BF31}">
      <dsp:nvSpPr>
        <dsp:cNvPr id="0" name=""/>
        <dsp:cNvSpPr/>
      </dsp:nvSpPr>
      <dsp:spPr>
        <a:xfrm rot="5400000">
          <a:off x="4589895" y="784299"/>
          <a:ext cx="1729635" cy="513384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b="1" i="0" kern="1200" baseline="0"/>
            <a:t>Talk about your goals, what program you are applying to, and what you want your letter or recommendation to reflect</a:t>
          </a:r>
          <a:endParaRPr lang="en-US" sz="1600" kern="1200"/>
        </a:p>
        <a:p>
          <a:pPr marL="171450" lvl="1" indent="-171450" algn="l" defTabSz="711200">
            <a:lnSpc>
              <a:spcPct val="90000"/>
            </a:lnSpc>
            <a:spcBef>
              <a:spcPct val="0"/>
            </a:spcBef>
            <a:spcAft>
              <a:spcPct val="15000"/>
            </a:spcAft>
            <a:buChar char="•"/>
          </a:pPr>
          <a:r>
            <a:rPr lang="en-US" sz="1600" b="1" i="0" kern="1200" baseline="0"/>
            <a:t>Individuals will be sent an email to fill out the form, tell them that it may go to their junk/spam inbox</a:t>
          </a:r>
          <a:endParaRPr lang="en-US" sz="1600" kern="1200"/>
        </a:p>
      </dsp:txBody>
      <dsp:txXfrm rot="-5400000">
        <a:off x="2887789" y="2570839"/>
        <a:ext cx="5049413" cy="1560767"/>
      </dsp:txXfrm>
    </dsp:sp>
    <dsp:sp modelId="{5C2BEF23-04FF-4695-85DA-862EDF986DE2}">
      <dsp:nvSpPr>
        <dsp:cNvPr id="0" name=""/>
        <dsp:cNvSpPr/>
      </dsp:nvSpPr>
      <dsp:spPr>
        <a:xfrm>
          <a:off x="0" y="2270201"/>
          <a:ext cx="2887789" cy="21620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b="1" i="0" kern="1200" baseline="0"/>
            <a:t>Pro Tip: Meet with the individuals who are writing your letters of recommendation </a:t>
          </a:r>
          <a:endParaRPr lang="en-US" sz="2500" kern="1200"/>
        </a:p>
      </dsp:txBody>
      <dsp:txXfrm>
        <a:off x="105542" y="2375743"/>
        <a:ext cx="2676705" cy="195096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461BF01-08DE-42EF-91B0-C0FE10F4BC54}" type="datetimeFigureOut">
              <a:rPr lang="en-US" smtClean="0"/>
              <a:t>10/7/2024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14FC149-E5D3-4D2A-8798-B6175A4B2534}" type="slidenum">
              <a:rPr lang="en-US" smtClean="0"/>
              <a:t>‹#›</a:t>
            </a:fld>
            <a:endParaRPr lang="en-US" dirty="0"/>
          </a:p>
        </p:txBody>
      </p:sp>
    </p:spTree>
    <p:extLst>
      <p:ext uri="{BB962C8B-B14F-4D97-AF65-F5344CB8AC3E}">
        <p14:creationId xmlns:p14="http://schemas.microsoft.com/office/powerpoint/2010/main" val="8807323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7" y="365069"/>
            <a:ext cx="8184662" cy="998440"/>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76924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064505"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82856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67124"/>
            <a:ext cx="6972300" cy="2641756"/>
          </a:xfrm>
          <a:prstGeom prst="rect">
            <a:avLst/>
          </a:prstGeom>
        </p:spPr>
        <p:txBody>
          <a:bodyPr anchor="b"/>
          <a:lstStyle>
            <a:lvl1pPr algn="l">
              <a:defRPr sz="5000" b="1" i="0">
                <a:solidFill>
                  <a:srgbClr val="4B2E83"/>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339719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4663" cy="991998"/>
          </a:xfrm>
          <a:prstGeom prst="rect">
            <a:avLst/>
          </a:prstGeom>
        </p:spPr>
        <p:txBody>
          <a:bodyPr anchor="b"/>
          <a:lstStyle>
            <a:lvl1pPr algn="l">
              <a:defRPr sz="3000" b="1" i="0">
                <a:solidFill>
                  <a:srgbClr val="4B2E83"/>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07287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3759"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45022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4895524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ursing.uw.edu/academics/dnp/"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apply.grad.uw.edu/portal/gr_app"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mailto:snelson@uw.edu" TargetMode="External"/><Relationship Id="rId2" Type="http://schemas.openxmlformats.org/officeDocument/2006/relationships/hyperlink" Target="mailto:asknursing@uw.edu"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DNP Information Session </a:t>
            </a:r>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If you are not sure which track you would like to apply to please visit our website to learn more about each track </a:t>
            </a:r>
            <a:r>
              <a:rPr lang="en-US" dirty="0">
                <a:solidFill>
                  <a:srgbClr val="0070C0"/>
                </a:solidFill>
                <a:hlinkClick r:id="rId2">
                  <a:extLst>
                    <a:ext uri="{A12FA001-AC4F-418D-AE19-62706E023703}">
                      <ahyp:hlinkClr xmlns:ahyp="http://schemas.microsoft.com/office/drawing/2018/hyperlinkcolor" val="tx"/>
                    </a:ext>
                  </a:extLst>
                </a:hlinkClick>
              </a:rPr>
              <a:t>https://nursing.uw.edu/academics/dnp/</a:t>
            </a:r>
            <a:r>
              <a:rPr lang="en-US" dirty="0">
                <a:solidFill>
                  <a:srgbClr val="0070C0"/>
                </a:solidFill>
              </a:rPr>
              <a:t> </a:t>
            </a:r>
          </a:p>
          <a:p>
            <a:endParaRPr lang="en-US" dirty="0"/>
          </a:p>
          <a:p>
            <a:r>
              <a:rPr lang="en-US" dirty="0"/>
              <a:t>You must select a track when applying </a:t>
            </a:r>
          </a:p>
          <a:p>
            <a:endParaRPr lang="en-US" dirty="0"/>
          </a:p>
          <a:p>
            <a:r>
              <a:rPr lang="en-US" dirty="0"/>
              <a:t>Interested in multiple tracks? You will have to apply to each track separately</a:t>
            </a:r>
          </a:p>
        </p:txBody>
      </p:sp>
      <p:sp>
        <p:nvSpPr>
          <p:cNvPr id="3" name="Title 2"/>
          <p:cNvSpPr>
            <a:spLocks noGrp="1"/>
          </p:cNvSpPr>
          <p:nvPr>
            <p:ph type="title"/>
          </p:nvPr>
        </p:nvSpPr>
        <p:spPr/>
        <p:txBody>
          <a:bodyPr/>
          <a:lstStyle/>
          <a:p>
            <a:r>
              <a:rPr lang="en-US" dirty="0"/>
              <a:t>Which Track?</a:t>
            </a:r>
          </a:p>
        </p:txBody>
      </p:sp>
    </p:spTree>
    <p:extLst>
      <p:ext uri="{BB962C8B-B14F-4D97-AF65-F5344CB8AC3E}">
        <p14:creationId xmlns:p14="http://schemas.microsoft.com/office/powerpoint/2010/main" val="2382641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sz="2000" dirty="0"/>
              <a:t>Applying to the UW DNP program is completely online</a:t>
            </a:r>
          </a:p>
          <a:p>
            <a:pPr marL="0" indent="0">
              <a:buNone/>
            </a:pPr>
            <a:endParaRPr lang="en-US" sz="2000" dirty="0"/>
          </a:p>
          <a:p>
            <a:r>
              <a:rPr lang="en-US" sz="2000" dirty="0"/>
              <a:t>All DNP applicants will be charged an application fee</a:t>
            </a:r>
          </a:p>
          <a:p>
            <a:endParaRPr lang="en-US" sz="2000" dirty="0"/>
          </a:p>
          <a:p>
            <a:r>
              <a:rPr lang="en-US" sz="2000" dirty="0"/>
              <a:t>It is HIGHLY recommended that you save a copy of each essay response and your resume for your own records. You will be unable to access them once you have submitted your online application</a:t>
            </a:r>
          </a:p>
          <a:p>
            <a:endParaRPr lang="en-US" sz="2000" dirty="0"/>
          </a:p>
          <a:p>
            <a:r>
              <a:rPr lang="en-US" sz="2000" dirty="0"/>
              <a:t>Incomplete applications will not be reviewed</a:t>
            </a:r>
          </a:p>
        </p:txBody>
      </p:sp>
      <p:sp>
        <p:nvSpPr>
          <p:cNvPr id="7" name="Title 6"/>
          <p:cNvSpPr>
            <a:spLocks noGrp="1"/>
          </p:cNvSpPr>
          <p:nvPr>
            <p:ph type="title"/>
          </p:nvPr>
        </p:nvSpPr>
        <p:spPr/>
        <p:txBody>
          <a:bodyPr/>
          <a:lstStyle/>
          <a:p>
            <a:r>
              <a:rPr lang="en-US" dirty="0"/>
              <a:t>How to apply </a:t>
            </a:r>
          </a:p>
        </p:txBody>
      </p:sp>
    </p:spTree>
    <p:extLst>
      <p:ext uri="{BB962C8B-B14F-4D97-AF65-F5344CB8AC3E}">
        <p14:creationId xmlns:p14="http://schemas.microsoft.com/office/powerpoint/2010/main" val="289097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85A362-1802-46D0-B221-64BB1A6D213B}"/>
              </a:ext>
            </a:extLst>
          </p:cNvPr>
          <p:cNvSpPr>
            <a:spLocks noGrp="1"/>
          </p:cNvSpPr>
          <p:nvPr>
            <p:ph type="body" sz="quarter" idx="11"/>
          </p:nvPr>
        </p:nvSpPr>
        <p:spPr/>
        <p:txBody>
          <a:bodyPr/>
          <a:lstStyle/>
          <a:p>
            <a:r>
              <a:rPr lang="en-US" dirty="0"/>
              <a:t>To create your application, go to</a:t>
            </a:r>
            <a:r>
              <a:rPr lang="en-US" sz="2000" dirty="0"/>
              <a:t> </a:t>
            </a:r>
            <a:r>
              <a:rPr lang="en-US" sz="2000" dirty="0">
                <a:solidFill>
                  <a:srgbClr val="0070C0"/>
                </a:solidFill>
                <a:hlinkClick r:id="rId2">
                  <a:extLst>
                    <a:ext uri="{A12FA001-AC4F-418D-AE19-62706E023703}">
                      <ahyp:hlinkClr xmlns:ahyp="http://schemas.microsoft.com/office/drawing/2018/hyperlinkcolor" val="tx"/>
                    </a:ext>
                  </a:extLst>
                </a:hlinkClick>
              </a:rPr>
              <a:t>https://apply.grad.uw.edu/portal/gr_app</a:t>
            </a:r>
            <a:r>
              <a:rPr lang="en-US" sz="2000" dirty="0">
                <a:solidFill>
                  <a:srgbClr val="0070C0"/>
                </a:solidFill>
              </a:rPr>
              <a:t> </a:t>
            </a:r>
          </a:p>
          <a:p>
            <a:r>
              <a:rPr lang="en-US" dirty="0"/>
              <a:t>Program Selection</a:t>
            </a:r>
          </a:p>
          <a:p>
            <a:pPr lvl="1"/>
            <a:r>
              <a:rPr lang="en-US" sz="1800" dirty="0"/>
              <a:t>Application type: graduate</a:t>
            </a:r>
          </a:p>
          <a:p>
            <a:pPr lvl="2"/>
            <a:r>
              <a:rPr lang="en-US" sz="1400" dirty="0"/>
              <a:t>Find a program: by degree</a:t>
            </a:r>
          </a:p>
          <a:p>
            <a:pPr lvl="2"/>
            <a:r>
              <a:rPr lang="en-US" sz="1400" dirty="0"/>
              <a:t>Filter by degree: doctoral</a:t>
            </a:r>
          </a:p>
          <a:p>
            <a:pPr lvl="2"/>
            <a:r>
              <a:rPr lang="en-US" sz="1400" dirty="0"/>
              <a:t>Select you program: Nursing-Doctor of Nursing Practice</a:t>
            </a:r>
          </a:p>
          <a:p>
            <a:pPr lvl="2"/>
            <a:r>
              <a:rPr lang="en-US" sz="1400" dirty="0"/>
              <a:t>Concurrent Application: Yes or No</a:t>
            </a:r>
          </a:p>
          <a:p>
            <a:r>
              <a:rPr lang="en-US" dirty="0"/>
              <a:t>Program Requirements</a:t>
            </a:r>
          </a:p>
          <a:p>
            <a:pPr lvl="1"/>
            <a:r>
              <a:rPr lang="en-US" sz="1800" dirty="0"/>
              <a:t>Quarter/year starting program: Autumn 2025</a:t>
            </a:r>
          </a:p>
          <a:p>
            <a:r>
              <a:rPr lang="en-US" dirty="0"/>
              <a:t>Application Questions</a:t>
            </a:r>
          </a:p>
          <a:p>
            <a:pPr lvl="1"/>
            <a:r>
              <a:rPr lang="en-US" sz="1800" dirty="0"/>
              <a:t>Specify track/Interest: FNP, PHSL, NM, etc.</a:t>
            </a:r>
          </a:p>
          <a:p>
            <a:pPr marL="457200" lvl="1" indent="0">
              <a:buNone/>
            </a:pPr>
            <a:endParaRPr lang="en-US" dirty="0"/>
          </a:p>
        </p:txBody>
      </p:sp>
      <p:sp>
        <p:nvSpPr>
          <p:cNvPr id="3" name="Title 2">
            <a:extLst>
              <a:ext uri="{FF2B5EF4-FFF2-40B4-BE49-F238E27FC236}">
                <a16:creationId xmlns:a16="http://schemas.microsoft.com/office/drawing/2014/main" id="{D91C23DE-D2C2-43D0-98B1-073E006A2D35}"/>
              </a:ext>
            </a:extLst>
          </p:cNvPr>
          <p:cNvSpPr>
            <a:spLocks noGrp="1"/>
          </p:cNvSpPr>
          <p:nvPr>
            <p:ph type="title"/>
          </p:nvPr>
        </p:nvSpPr>
        <p:spPr/>
        <p:txBody>
          <a:bodyPr/>
          <a:lstStyle/>
          <a:p>
            <a:r>
              <a:rPr lang="en-US" dirty="0"/>
              <a:t>How to apply  continued</a:t>
            </a:r>
          </a:p>
        </p:txBody>
      </p:sp>
    </p:spTree>
    <p:extLst>
      <p:ext uri="{BB962C8B-B14F-4D97-AF65-F5344CB8AC3E}">
        <p14:creationId xmlns:p14="http://schemas.microsoft.com/office/powerpoint/2010/main" val="26130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EE10B3-738F-44D8-AD21-8DAE568C05A0}"/>
              </a:ext>
            </a:extLst>
          </p:cNvPr>
          <p:cNvSpPr>
            <a:spLocks noGrp="1"/>
          </p:cNvSpPr>
          <p:nvPr>
            <p:ph type="body" sz="quarter" idx="11"/>
          </p:nvPr>
        </p:nvSpPr>
        <p:spPr/>
        <p:txBody>
          <a:bodyPr/>
          <a:lstStyle/>
          <a:p>
            <a:r>
              <a:rPr lang="en-US" sz="2000" dirty="0"/>
              <a:t>Report ALL postsecondary colleges and universities attended regardless of whether you received a degree. </a:t>
            </a:r>
          </a:p>
          <a:p>
            <a:pPr lvl="1"/>
            <a:r>
              <a:rPr lang="en-US" sz="1400" dirty="0"/>
              <a:t>List schools in chronological order, entering the most recent first and the earliest last.</a:t>
            </a:r>
          </a:p>
          <a:p>
            <a:r>
              <a:rPr lang="en-US" sz="2000" dirty="0"/>
              <a:t>Transcripts</a:t>
            </a:r>
          </a:p>
          <a:p>
            <a:pPr lvl="1"/>
            <a:r>
              <a:rPr lang="en-US" sz="1400" dirty="0"/>
              <a:t>Upload a complete transcript for each college/university you have attended regardless of whether you earned a degree </a:t>
            </a:r>
          </a:p>
          <a:p>
            <a:pPr lvl="1"/>
            <a:r>
              <a:rPr lang="en-US" sz="1400" dirty="0"/>
              <a:t>Current/former UW students must include a UW transcript </a:t>
            </a:r>
          </a:p>
          <a:p>
            <a:pPr lvl="1"/>
            <a:r>
              <a:rPr lang="en-US" sz="1400" dirty="0"/>
              <a:t>Unofficial transcripts are acceptable</a:t>
            </a:r>
          </a:p>
          <a:p>
            <a:pPr lvl="1"/>
            <a:r>
              <a:rPr lang="en-US" sz="1400" dirty="0"/>
              <a:t>It is your responsibility to upload a legible transcript for each school you </a:t>
            </a:r>
          </a:p>
          <a:p>
            <a:pPr lvl="1"/>
            <a:r>
              <a:rPr lang="en-US" sz="1400" dirty="0"/>
              <a:t>If you completed a degree at a school, it must show the degree with the award date </a:t>
            </a:r>
          </a:p>
          <a:p>
            <a:pPr lvl="1"/>
            <a:r>
              <a:rPr lang="en-US" sz="1400" dirty="0"/>
              <a:t>If you accept an offer of admission to the DNP program, the Graduate School will ask you to send an official transcript showing completion of a previous degree</a:t>
            </a:r>
          </a:p>
        </p:txBody>
      </p:sp>
      <p:sp>
        <p:nvSpPr>
          <p:cNvPr id="3" name="Title 2">
            <a:extLst>
              <a:ext uri="{FF2B5EF4-FFF2-40B4-BE49-F238E27FC236}">
                <a16:creationId xmlns:a16="http://schemas.microsoft.com/office/drawing/2014/main" id="{8C44A9A1-B86B-4E0D-8D76-CA8BC5F40DE6}"/>
              </a:ext>
            </a:extLst>
          </p:cNvPr>
          <p:cNvSpPr>
            <a:spLocks noGrp="1"/>
          </p:cNvSpPr>
          <p:nvPr>
            <p:ph type="title"/>
          </p:nvPr>
        </p:nvSpPr>
        <p:spPr/>
        <p:txBody>
          <a:bodyPr/>
          <a:lstStyle/>
          <a:p>
            <a:r>
              <a:rPr lang="en-US" dirty="0"/>
              <a:t>How to apply  continued</a:t>
            </a:r>
          </a:p>
        </p:txBody>
      </p:sp>
    </p:spTree>
    <p:extLst>
      <p:ext uri="{BB962C8B-B14F-4D97-AF65-F5344CB8AC3E}">
        <p14:creationId xmlns:p14="http://schemas.microsoft.com/office/powerpoint/2010/main" val="3740248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r>
              <a:rPr lang="en-US" dirty="0"/>
              <a:t>Resume</a:t>
            </a:r>
          </a:p>
        </p:txBody>
      </p:sp>
      <p:graphicFrame>
        <p:nvGraphicFramePr>
          <p:cNvPr id="6" name="Text Placeholder 1">
            <a:extLst>
              <a:ext uri="{FF2B5EF4-FFF2-40B4-BE49-F238E27FC236}">
                <a16:creationId xmlns:a16="http://schemas.microsoft.com/office/drawing/2014/main" id="{8EAC227A-1B3C-EF3E-852C-D2AC0BD581DC}"/>
              </a:ext>
            </a:extLst>
          </p:cNvPr>
          <p:cNvGraphicFramePr/>
          <p:nvPr>
            <p:extLst>
              <p:ext uri="{D42A27DB-BD31-4B8C-83A1-F6EECF244321}">
                <p14:modId xmlns:p14="http://schemas.microsoft.com/office/powerpoint/2010/main" val="2820125731"/>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4735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B3104A-FD65-76AD-775E-C4A2A901072F}"/>
              </a:ext>
            </a:extLst>
          </p:cNvPr>
          <p:cNvSpPr>
            <a:spLocks noGrp="1"/>
          </p:cNvSpPr>
          <p:nvPr>
            <p:ph type="title"/>
          </p:nvPr>
        </p:nvSpPr>
        <p:spPr>
          <a:xfrm>
            <a:off x="671756" y="371511"/>
            <a:ext cx="8116644" cy="991998"/>
          </a:xfrm>
        </p:spPr>
        <p:txBody>
          <a:bodyPr anchor="b">
            <a:normAutofit/>
          </a:bodyPr>
          <a:lstStyle/>
          <a:p>
            <a:r>
              <a:rPr lang="en-US" dirty="0"/>
              <a:t>Resume continue</a:t>
            </a:r>
          </a:p>
        </p:txBody>
      </p:sp>
      <p:graphicFrame>
        <p:nvGraphicFramePr>
          <p:cNvPr id="5" name="Text Placeholder 1">
            <a:extLst>
              <a:ext uri="{FF2B5EF4-FFF2-40B4-BE49-F238E27FC236}">
                <a16:creationId xmlns:a16="http://schemas.microsoft.com/office/drawing/2014/main" id="{3BE4027E-DB45-FDF7-34C7-5261C1AD34E3}"/>
              </a:ext>
            </a:extLst>
          </p:cNvPr>
          <p:cNvGraphicFramePr/>
          <p:nvPr>
            <p:extLst>
              <p:ext uri="{D42A27DB-BD31-4B8C-83A1-F6EECF244321}">
                <p14:modId xmlns:p14="http://schemas.microsoft.com/office/powerpoint/2010/main" val="2928916381"/>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7843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Professional and/or community activities</a:t>
            </a:r>
            <a:br>
              <a:rPr lang="en-US" dirty="0"/>
            </a:br>
            <a:endParaRPr lang="en-US" dirty="0"/>
          </a:p>
          <a:p>
            <a:r>
              <a:rPr lang="en-US" dirty="0"/>
              <a:t>Unique experiences</a:t>
            </a:r>
            <a:br>
              <a:rPr lang="en-US" dirty="0"/>
            </a:br>
            <a:endParaRPr lang="en-US" dirty="0"/>
          </a:p>
          <a:p>
            <a:r>
              <a:rPr lang="en-US" dirty="0"/>
              <a:t>Avoid lengthy narratives (Pro-Tip)</a:t>
            </a:r>
            <a:br>
              <a:rPr lang="en-US" dirty="0"/>
            </a:br>
            <a:endParaRPr lang="en-US" dirty="0"/>
          </a:p>
          <a:p>
            <a:r>
              <a:rPr lang="en-US" dirty="0"/>
              <a:t>Follow the tips on the directions (Pro-Tip)</a:t>
            </a:r>
            <a:br>
              <a:rPr lang="en-US" dirty="0"/>
            </a:br>
            <a:endParaRPr lang="en-US" dirty="0"/>
          </a:p>
          <a:p>
            <a:r>
              <a:rPr lang="en-US" dirty="0"/>
              <a:t>Proofread!!!! </a:t>
            </a:r>
          </a:p>
          <a:p>
            <a:pPr marL="0" indent="0">
              <a:buNone/>
            </a:pPr>
            <a:endParaRPr lang="en-US" sz="2800" dirty="0"/>
          </a:p>
          <a:p>
            <a:endParaRPr lang="en-US" dirty="0"/>
          </a:p>
        </p:txBody>
      </p:sp>
      <p:sp>
        <p:nvSpPr>
          <p:cNvPr id="3" name="Title 2"/>
          <p:cNvSpPr>
            <a:spLocks noGrp="1"/>
          </p:cNvSpPr>
          <p:nvPr>
            <p:ph type="title"/>
          </p:nvPr>
        </p:nvSpPr>
        <p:spPr/>
        <p:txBody>
          <a:bodyPr/>
          <a:lstStyle/>
          <a:p>
            <a:r>
              <a:rPr lang="en-US" dirty="0"/>
              <a:t>Resume continue</a:t>
            </a:r>
          </a:p>
        </p:txBody>
      </p:sp>
      <p:sp>
        <p:nvSpPr>
          <p:cNvPr id="4" name="Arrow: Left 3">
            <a:extLst>
              <a:ext uri="{FF2B5EF4-FFF2-40B4-BE49-F238E27FC236}">
                <a16:creationId xmlns:a16="http://schemas.microsoft.com/office/drawing/2014/main" id="{49FBCFC6-0730-2904-7031-3359E13A11B2}"/>
              </a:ext>
            </a:extLst>
          </p:cNvPr>
          <p:cNvSpPr/>
          <p:nvPr/>
        </p:nvSpPr>
        <p:spPr>
          <a:xfrm>
            <a:off x="3163824" y="4924044"/>
            <a:ext cx="978408" cy="484632"/>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9862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r>
              <a:rPr lang="en-US" dirty="0"/>
              <a:t>Resume continued</a:t>
            </a:r>
          </a:p>
        </p:txBody>
      </p:sp>
      <p:graphicFrame>
        <p:nvGraphicFramePr>
          <p:cNvPr id="6" name="Text Placeholder 1">
            <a:extLst>
              <a:ext uri="{FF2B5EF4-FFF2-40B4-BE49-F238E27FC236}">
                <a16:creationId xmlns:a16="http://schemas.microsoft.com/office/drawing/2014/main" id="{E38888D7-188E-66A9-ED9B-72BDB96066F8}"/>
              </a:ext>
            </a:extLst>
          </p:cNvPr>
          <p:cNvGraphicFramePr/>
          <p:nvPr>
            <p:extLst>
              <p:ext uri="{D42A27DB-BD31-4B8C-83A1-F6EECF244321}">
                <p14:modId xmlns:p14="http://schemas.microsoft.com/office/powerpoint/2010/main" val="2489601589"/>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893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F1ED20-6939-BDCB-8A88-C0E9BB950975}"/>
              </a:ext>
            </a:extLst>
          </p:cNvPr>
          <p:cNvSpPr>
            <a:spLocks noGrp="1"/>
          </p:cNvSpPr>
          <p:nvPr>
            <p:ph type="title"/>
          </p:nvPr>
        </p:nvSpPr>
        <p:spPr>
          <a:xfrm>
            <a:off x="671756" y="371511"/>
            <a:ext cx="8116644" cy="991998"/>
          </a:xfrm>
        </p:spPr>
        <p:txBody>
          <a:bodyPr anchor="b">
            <a:normAutofit/>
          </a:bodyPr>
          <a:lstStyle/>
          <a:p>
            <a:r>
              <a:rPr lang="en-US" dirty="0"/>
              <a:t>Resume continued</a:t>
            </a:r>
          </a:p>
        </p:txBody>
      </p:sp>
      <p:graphicFrame>
        <p:nvGraphicFramePr>
          <p:cNvPr id="5" name="Text Placeholder 1">
            <a:extLst>
              <a:ext uri="{FF2B5EF4-FFF2-40B4-BE49-F238E27FC236}">
                <a16:creationId xmlns:a16="http://schemas.microsoft.com/office/drawing/2014/main" id="{6BA8DD0B-3438-E454-9221-ACE7B7B4F15A}"/>
              </a:ext>
            </a:extLst>
          </p:cNvPr>
          <p:cNvGraphicFramePr/>
          <p:nvPr>
            <p:extLst>
              <p:ext uri="{D42A27DB-BD31-4B8C-83A1-F6EECF244321}">
                <p14:modId xmlns:p14="http://schemas.microsoft.com/office/powerpoint/2010/main" val="3666729258"/>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4318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r>
              <a:rPr lang="en-US" dirty="0"/>
              <a:t>Letter of Recommendation</a:t>
            </a:r>
          </a:p>
        </p:txBody>
      </p:sp>
      <p:graphicFrame>
        <p:nvGraphicFramePr>
          <p:cNvPr id="6" name="Text Placeholder 1">
            <a:extLst>
              <a:ext uri="{FF2B5EF4-FFF2-40B4-BE49-F238E27FC236}">
                <a16:creationId xmlns:a16="http://schemas.microsoft.com/office/drawing/2014/main" id="{8A2C1FEA-491E-B729-3E9E-261B94CA3686}"/>
              </a:ext>
            </a:extLst>
          </p:cNvPr>
          <p:cNvGraphicFramePr/>
          <p:nvPr>
            <p:extLst>
              <p:ext uri="{D42A27DB-BD31-4B8C-83A1-F6EECF244321}">
                <p14:modId xmlns:p14="http://schemas.microsoft.com/office/powerpoint/2010/main" val="3282842119"/>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947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659305" y="1736726"/>
            <a:ext cx="8196210" cy="4208944"/>
          </a:xfrm>
        </p:spPr>
        <p:txBody>
          <a:bodyPr/>
          <a:lstStyle/>
          <a:p>
            <a:r>
              <a:rPr lang="en-US" sz="2000" dirty="0"/>
              <a:t>Quick overview</a:t>
            </a:r>
          </a:p>
          <a:p>
            <a:pPr lvl="1"/>
            <a:r>
              <a:rPr lang="en-US" sz="1600" dirty="0"/>
              <a:t>UW School of Nursing</a:t>
            </a:r>
          </a:p>
          <a:p>
            <a:pPr lvl="1"/>
            <a:r>
              <a:rPr lang="en-US" sz="1600" dirty="0"/>
              <a:t>Dates and other important information</a:t>
            </a:r>
          </a:p>
          <a:p>
            <a:pPr lvl="1"/>
            <a:r>
              <a:rPr lang="en-US" sz="1600" dirty="0"/>
              <a:t>Eligibility checklist</a:t>
            </a:r>
          </a:p>
          <a:p>
            <a:pPr lvl="1"/>
            <a:r>
              <a:rPr lang="en-US" sz="1600" dirty="0"/>
              <a:t>What track is right for you</a:t>
            </a:r>
          </a:p>
          <a:p>
            <a:pPr lvl="1"/>
            <a:r>
              <a:rPr lang="en-US" sz="1600" dirty="0"/>
              <a:t>How to apply</a:t>
            </a:r>
          </a:p>
          <a:p>
            <a:pPr lvl="1"/>
            <a:r>
              <a:rPr lang="en-US" sz="1600" dirty="0"/>
              <a:t>General application tips</a:t>
            </a:r>
          </a:p>
          <a:p>
            <a:r>
              <a:rPr lang="en-US" sz="2000" dirty="0"/>
              <a:t>Resume</a:t>
            </a:r>
          </a:p>
          <a:p>
            <a:r>
              <a:rPr lang="en-US" sz="2000" dirty="0"/>
              <a:t>Letters of Recommendation</a:t>
            </a:r>
          </a:p>
          <a:p>
            <a:r>
              <a:rPr lang="en-US" sz="2000" dirty="0"/>
              <a:t>Essay Questions</a:t>
            </a:r>
          </a:p>
          <a:p>
            <a:pPr lvl="1"/>
            <a:r>
              <a:rPr lang="en-US" sz="1600" dirty="0"/>
              <a:t>Question #1, #2, #3, and #4</a:t>
            </a:r>
          </a:p>
          <a:p>
            <a:pPr lvl="1"/>
            <a:r>
              <a:rPr lang="en-US" sz="1600" dirty="0"/>
              <a:t>Optional Statement &amp; Online timed questions </a:t>
            </a:r>
          </a:p>
          <a:p>
            <a:r>
              <a:rPr lang="en-US" sz="2000" dirty="0"/>
              <a:t>Q &amp; A</a:t>
            </a:r>
          </a:p>
        </p:txBody>
      </p:sp>
      <p:sp>
        <p:nvSpPr>
          <p:cNvPr id="5" name="Title 4"/>
          <p:cNvSpPr>
            <a:spLocks noGrp="1"/>
          </p:cNvSpPr>
          <p:nvPr>
            <p:ph type="title"/>
          </p:nvPr>
        </p:nvSpPr>
        <p:spPr/>
        <p:txBody>
          <a:bodyPr/>
          <a:lstStyle/>
          <a:p>
            <a:r>
              <a:rPr lang="en-US" dirty="0"/>
              <a:t>Today’s Session</a:t>
            </a:r>
          </a:p>
        </p:txBody>
      </p:sp>
    </p:spTree>
    <p:extLst>
      <p:ext uri="{BB962C8B-B14F-4D97-AF65-F5344CB8AC3E}">
        <p14:creationId xmlns:p14="http://schemas.microsoft.com/office/powerpoint/2010/main" val="1904476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One letter should be completed by someone who has supervised you during your hands-on healthcare experience and can speak to your future ability to function in your chosen role (DNP).</a:t>
            </a:r>
          </a:p>
          <a:p>
            <a:r>
              <a:rPr lang="en-US" dirty="0"/>
              <a:t>Pro Tip: Get a letter from an individual who has an advanced practice degree in the track you are pursuing. </a:t>
            </a:r>
          </a:p>
          <a:p>
            <a:pPr lvl="1"/>
            <a:r>
              <a:rPr lang="en-US" dirty="0"/>
              <a:t>For example, if you are applying to the FNP track try to get a letter from a practicing FNP you know</a:t>
            </a:r>
          </a:p>
          <a:p>
            <a:pPr lvl="1"/>
            <a:endParaRPr lang="en-US" dirty="0"/>
          </a:p>
          <a:p>
            <a:pPr lvl="1"/>
            <a:endParaRPr lang="en-US" dirty="0"/>
          </a:p>
          <a:p>
            <a:pPr lvl="1"/>
            <a:endParaRPr lang="en-US" dirty="0"/>
          </a:p>
          <a:p>
            <a:pPr lvl="1"/>
            <a:endParaRPr lang="en-US" dirty="0"/>
          </a:p>
          <a:p>
            <a:pPr lvl="1"/>
            <a:endParaRPr lang="en-US" dirty="0"/>
          </a:p>
        </p:txBody>
      </p:sp>
      <p:sp>
        <p:nvSpPr>
          <p:cNvPr id="3" name="Title 2"/>
          <p:cNvSpPr>
            <a:spLocks noGrp="1"/>
          </p:cNvSpPr>
          <p:nvPr>
            <p:ph type="title"/>
          </p:nvPr>
        </p:nvSpPr>
        <p:spPr/>
        <p:txBody>
          <a:bodyPr/>
          <a:lstStyle/>
          <a:p>
            <a:r>
              <a:rPr lang="en-US" dirty="0"/>
              <a:t>Letter of Recommendation continue</a:t>
            </a:r>
          </a:p>
        </p:txBody>
      </p:sp>
    </p:spTree>
    <p:extLst>
      <p:ext uri="{BB962C8B-B14F-4D97-AF65-F5344CB8AC3E}">
        <p14:creationId xmlns:p14="http://schemas.microsoft.com/office/powerpoint/2010/main" val="635760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r>
              <a:rPr lang="en-US" dirty="0"/>
              <a:t>ADMISSIONS ESSAYS: Overview</a:t>
            </a:r>
          </a:p>
        </p:txBody>
      </p:sp>
      <p:graphicFrame>
        <p:nvGraphicFramePr>
          <p:cNvPr id="5" name="Text Placeholder 1">
            <a:extLst>
              <a:ext uri="{FF2B5EF4-FFF2-40B4-BE49-F238E27FC236}">
                <a16:creationId xmlns:a16="http://schemas.microsoft.com/office/drawing/2014/main" id="{34A56C48-07DA-AF15-4C67-ACCADDBA9C5A}"/>
              </a:ext>
            </a:extLst>
          </p:cNvPr>
          <p:cNvGraphicFramePr/>
          <p:nvPr>
            <p:extLst>
              <p:ext uri="{D42A27DB-BD31-4B8C-83A1-F6EECF244321}">
                <p14:modId xmlns:p14="http://schemas.microsoft.com/office/powerpoint/2010/main" val="250548017"/>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9918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Indicate which track you are applying to. </a:t>
            </a:r>
          </a:p>
          <a:p>
            <a:pPr marL="0" indent="0">
              <a:buNone/>
            </a:pPr>
            <a:endParaRPr lang="en-US" dirty="0"/>
          </a:p>
          <a:p>
            <a:r>
              <a:rPr lang="en-US" dirty="0"/>
              <a:t>Explain why you are interested in this role for your future practice. </a:t>
            </a:r>
          </a:p>
          <a:p>
            <a:pPr lvl="1"/>
            <a:r>
              <a:rPr lang="en-US" sz="1600" dirty="0"/>
              <a:t>clinical nurse specialist</a:t>
            </a:r>
          </a:p>
          <a:p>
            <a:pPr lvl="1"/>
            <a:r>
              <a:rPr lang="en-US" sz="1600" dirty="0"/>
              <a:t>nurse-midwife</a:t>
            </a:r>
          </a:p>
          <a:p>
            <a:pPr lvl="1"/>
            <a:r>
              <a:rPr lang="en-US" sz="1600" dirty="0"/>
              <a:t>nurse practitioner</a:t>
            </a:r>
          </a:p>
          <a:p>
            <a:pPr lvl="1"/>
            <a:r>
              <a:rPr lang="en-US" sz="1600" dirty="0"/>
              <a:t>population health nurse</a:t>
            </a:r>
          </a:p>
          <a:p>
            <a:pPr marL="0" indent="0">
              <a:buNone/>
            </a:pPr>
            <a:endParaRPr lang="en-US" dirty="0"/>
          </a:p>
        </p:txBody>
      </p:sp>
      <p:sp>
        <p:nvSpPr>
          <p:cNvPr id="3" name="Title 2"/>
          <p:cNvSpPr>
            <a:spLocks noGrp="1"/>
          </p:cNvSpPr>
          <p:nvPr>
            <p:ph type="title"/>
          </p:nvPr>
        </p:nvSpPr>
        <p:spPr/>
        <p:txBody>
          <a:bodyPr/>
          <a:lstStyle/>
          <a:p>
            <a:r>
              <a:rPr lang="en-US" dirty="0"/>
              <a:t>ESSAY #1: TRACK SELECTION</a:t>
            </a:r>
          </a:p>
        </p:txBody>
      </p:sp>
    </p:spTree>
    <p:extLst>
      <p:ext uri="{BB962C8B-B14F-4D97-AF65-F5344CB8AC3E}">
        <p14:creationId xmlns:p14="http://schemas.microsoft.com/office/powerpoint/2010/main" val="662714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Explain why you are interested in your chosen population for your future practice</a:t>
            </a:r>
          </a:p>
          <a:p>
            <a:pPr lvl="1"/>
            <a:r>
              <a:rPr lang="en-US" sz="1600" dirty="0"/>
              <a:t>Women</a:t>
            </a:r>
          </a:p>
          <a:p>
            <a:pPr lvl="1"/>
            <a:r>
              <a:rPr lang="en-US" sz="1600" dirty="0"/>
              <a:t>Pediatric</a:t>
            </a:r>
          </a:p>
          <a:p>
            <a:pPr lvl="1"/>
            <a:r>
              <a:rPr lang="en-US" sz="1600" dirty="0"/>
              <a:t>adults/older adults</a:t>
            </a:r>
          </a:p>
          <a:p>
            <a:pPr lvl="1"/>
            <a:r>
              <a:rPr lang="en-US" sz="1600" dirty="0"/>
              <a:t>Families</a:t>
            </a:r>
          </a:p>
          <a:p>
            <a:pPr lvl="1"/>
            <a:r>
              <a:rPr lang="en-US" sz="1600" dirty="0"/>
              <a:t>Communities</a:t>
            </a:r>
          </a:p>
          <a:p>
            <a:r>
              <a:rPr lang="en-US" dirty="0"/>
              <a:t>Include a discussion of specific experiences that led you to make this decision.</a:t>
            </a:r>
          </a:p>
          <a:p>
            <a:r>
              <a:rPr lang="en-US" dirty="0"/>
              <a:t>Make sure that you clearly articulate that you understand the role you are applying to</a:t>
            </a:r>
          </a:p>
          <a:p>
            <a:pPr marL="0" indent="0">
              <a:buNone/>
            </a:pPr>
            <a:endParaRPr lang="en-US" dirty="0"/>
          </a:p>
          <a:p>
            <a:pPr marL="457200" lvl="1" indent="0">
              <a:buNone/>
            </a:pPr>
            <a:endParaRPr lang="en-US" dirty="0"/>
          </a:p>
          <a:p>
            <a:pPr lvl="1"/>
            <a:endParaRPr lang="en-US" dirty="0"/>
          </a:p>
          <a:p>
            <a:pPr lvl="1"/>
            <a:endParaRPr lang="en-US" dirty="0"/>
          </a:p>
        </p:txBody>
      </p:sp>
      <p:sp>
        <p:nvSpPr>
          <p:cNvPr id="3" name="Title 2"/>
          <p:cNvSpPr>
            <a:spLocks noGrp="1"/>
          </p:cNvSpPr>
          <p:nvPr>
            <p:ph type="title"/>
          </p:nvPr>
        </p:nvSpPr>
        <p:spPr/>
        <p:txBody>
          <a:bodyPr/>
          <a:lstStyle/>
          <a:p>
            <a:r>
              <a:rPr lang="en-US" dirty="0"/>
              <a:t>ESSAY #1: TRACK SELECTION continued</a:t>
            </a:r>
          </a:p>
        </p:txBody>
      </p:sp>
    </p:spTree>
    <p:extLst>
      <p:ext uri="{BB962C8B-B14F-4D97-AF65-F5344CB8AC3E}">
        <p14:creationId xmlns:p14="http://schemas.microsoft.com/office/powerpoint/2010/main" val="736880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fontScale="90000"/>
          </a:bodyPr>
          <a:lstStyle/>
          <a:p>
            <a:r>
              <a:rPr lang="en-US" dirty="0"/>
              <a:t>ESSAY #2: BACKGROUND AND CAREER GOALS</a:t>
            </a:r>
          </a:p>
        </p:txBody>
      </p:sp>
      <p:graphicFrame>
        <p:nvGraphicFramePr>
          <p:cNvPr id="5" name="Text Placeholder 1">
            <a:extLst>
              <a:ext uri="{FF2B5EF4-FFF2-40B4-BE49-F238E27FC236}">
                <a16:creationId xmlns:a16="http://schemas.microsoft.com/office/drawing/2014/main" id="{720744C3-9921-A076-5F88-70E8D45FB960}"/>
              </a:ext>
            </a:extLst>
          </p:cNvPr>
          <p:cNvGraphicFramePr/>
          <p:nvPr>
            <p:extLst>
              <p:ext uri="{D42A27DB-BD31-4B8C-83A1-F6EECF244321}">
                <p14:modId xmlns:p14="http://schemas.microsoft.com/office/powerpoint/2010/main" val="88359744"/>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987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pPr>
              <a:lnSpc>
                <a:spcPct val="90000"/>
              </a:lnSpc>
            </a:pPr>
            <a:r>
              <a:rPr lang="en-US" dirty="0"/>
              <a:t>ESSAY #2: BACKGROUND AND CAREER GOALS continued</a:t>
            </a:r>
            <a:endParaRPr lang="en-US"/>
          </a:p>
        </p:txBody>
      </p:sp>
      <p:graphicFrame>
        <p:nvGraphicFramePr>
          <p:cNvPr id="5" name="Text Placeholder 1">
            <a:extLst>
              <a:ext uri="{FF2B5EF4-FFF2-40B4-BE49-F238E27FC236}">
                <a16:creationId xmlns:a16="http://schemas.microsoft.com/office/drawing/2014/main" id="{F86EAC2B-2C80-5A4F-8523-AC66F4A5E7F5}"/>
              </a:ext>
            </a:extLst>
          </p:cNvPr>
          <p:cNvGraphicFramePr/>
          <p:nvPr>
            <p:extLst>
              <p:ext uri="{D42A27DB-BD31-4B8C-83A1-F6EECF244321}">
                <p14:modId xmlns:p14="http://schemas.microsoft.com/office/powerpoint/2010/main" val="681966899"/>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4483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Health inequities exist at all levels of healthcare. How do you see your future role as a DNP-prepared nurse in </a:t>
            </a:r>
            <a:br>
              <a:rPr lang="en-US" dirty="0"/>
            </a:br>
            <a:endParaRPr lang="en-US" dirty="0"/>
          </a:p>
          <a:p>
            <a:pPr marL="457200" lvl="1" indent="0">
              <a:buNone/>
            </a:pPr>
            <a:r>
              <a:rPr lang="en-US" dirty="0"/>
              <a:t>1) addressing the health inequities that exist.</a:t>
            </a:r>
          </a:p>
          <a:p>
            <a:pPr lvl="1"/>
            <a:endParaRPr lang="en-US" dirty="0"/>
          </a:p>
          <a:p>
            <a:pPr marL="457200" lvl="1" indent="0">
              <a:buNone/>
            </a:pPr>
            <a:r>
              <a:rPr lang="en-US" dirty="0"/>
              <a:t>2) addressing how inequities impact care in your chosen specialty/track?</a:t>
            </a:r>
            <a:br>
              <a:rPr lang="en-US" sz="1600" dirty="0"/>
            </a:br>
            <a:endParaRPr lang="en-US" sz="1600" dirty="0"/>
          </a:p>
          <a:p>
            <a:pPr lvl="2"/>
            <a:r>
              <a:rPr lang="en-US" dirty="0"/>
              <a:t>Please cite any articles used to discuss health inequities specific to your track/specialty</a:t>
            </a:r>
          </a:p>
          <a:p>
            <a:pPr marL="457200" lvl="1" indent="0">
              <a:buNone/>
            </a:pPr>
            <a:endParaRPr lang="en-US" sz="1600" dirty="0"/>
          </a:p>
        </p:txBody>
      </p:sp>
      <p:sp>
        <p:nvSpPr>
          <p:cNvPr id="3" name="Title 2"/>
          <p:cNvSpPr>
            <a:spLocks noGrp="1"/>
          </p:cNvSpPr>
          <p:nvPr>
            <p:ph type="title"/>
          </p:nvPr>
        </p:nvSpPr>
        <p:spPr/>
        <p:txBody>
          <a:bodyPr/>
          <a:lstStyle/>
          <a:p>
            <a:r>
              <a:rPr lang="en-US" dirty="0"/>
              <a:t>ESSAY #3: HEALTH EQUITY</a:t>
            </a:r>
          </a:p>
        </p:txBody>
      </p:sp>
    </p:spTree>
    <p:extLst>
      <p:ext uri="{BB962C8B-B14F-4D97-AF65-F5344CB8AC3E}">
        <p14:creationId xmlns:p14="http://schemas.microsoft.com/office/powerpoint/2010/main" val="585653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2EA72E-FCEE-E447-30DB-AAC624803AA3}"/>
              </a:ext>
            </a:extLst>
          </p:cNvPr>
          <p:cNvSpPr>
            <a:spLocks noGrp="1"/>
          </p:cNvSpPr>
          <p:nvPr>
            <p:ph type="title"/>
          </p:nvPr>
        </p:nvSpPr>
        <p:spPr>
          <a:xfrm>
            <a:off x="671756" y="371511"/>
            <a:ext cx="8116644" cy="991998"/>
          </a:xfrm>
        </p:spPr>
        <p:txBody>
          <a:bodyPr anchor="b">
            <a:normAutofit/>
          </a:bodyPr>
          <a:lstStyle/>
          <a:p>
            <a:r>
              <a:rPr lang="en-US" dirty="0"/>
              <a:t>ESSAY #4</a:t>
            </a:r>
          </a:p>
        </p:txBody>
      </p:sp>
      <p:graphicFrame>
        <p:nvGraphicFramePr>
          <p:cNvPr id="5" name="Text Placeholder 1">
            <a:extLst>
              <a:ext uri="{FF2B5EF4-FFF2-40B4-BE49-F238E27FC236}">
                <a16:creationId xmlns:a16="http://schemas.microsoft.com/office/drawing/2014/main" id="{DDCD8D39-0849-74B8-89AB-3CBF3657B83A}"/>
              </a:ext>
            </a:extLst>
          </p:cNvPr>
          <p:cNvGraphicFramePr/>
          <p:nvPr>
            <p:extLst>
              <p:ext uri="{D42A27DB-BD31-4B8C-83A1-F6EECF244321}">
                <p14:modId xmlns:p14="http://schemas.microsoft.com/office/powerpoint/2010/main" val="383345182"/>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686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r>
              <a:rPr lang="en-US" dirty="0"/>
              <a:t>OPTIONAL STATEMENT</a:t>
            </a:r>
          </a:p>
        </p:txBody>
      </p:sp>
      <p:graphicFrame>
        <p:nvGraphicFramePr>
          <p:cNvPr id="6" name="Text Placeholder 1">
            <a:extLst>
              <a:ext uri="{FF2B5EF4-FFF2-40B4-BE49-F238E27FC236}">
                <a16:creationId xmlns:a16="http://schemas.microsoft.com/office/drawing/2014/main" id="{1E659092-004E-49FD-5D54-97184CAD2F36}"/>
              </a:ext>
            </a:extLst>
          </p:cNvPr>
          <p:cNvGraphicFramePr/>
          <p:nvPr>
            <p:extLst>
              <p:ext uri="{D42A27DB-BD31-4B8C-83A1-F6EECF244321}">
                <p14:modId xmlns:p14="http://schemas.microsoft.com/office/powerpoint/2010/main" val="3778587903"/>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8786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lgn="ctr">
              <a:buNone/>
            </a:pPr>
            <a:endParaRPr lang="en-US" sz="6000" dirty="0"/>
          </a:p>
          <a:p>
            <a:pPr marL="0" indent="0" algn="ctr">
              <a:buNone/>
            </a:pPr>
            <a:r>
              <a:rPr lang="en-US" sz="6000" dirty="0"/>
              <a:t>Deadline January 15</a:t>
            </a:r>
            <a:r>
              <a:rPr lang="en-US" sz="6000" baseline="30000" dirty="0"/>
              <a:t>th</a:t>
            </a:r>
            <a:r>
              <a:rPr lang="en-US" sz="6000" dirty="0"/>
              <a:t> 11:59pm (PST)</a:t>
            </a:r>
          </a:p>
          <a:p>
            <a:endParaRPr lang="en-US" dirty="0"/>
          </a:p>
        </p:txBody>
      </p:sp>
      <p:sp>
        <p:nvSpPr>
          <p:cNvPr id="3" name="Title 2"/>
          <p:cNvSpPr>
            <a:spLocks noGrp="1"/>
          </p:cNvSpPr>
          <p:nvPr>
            <p:ph type="title"/>
          </p:nvPr>
        </p:nvSpPr>
        <p:spPr/>
        <p:txBody>
          <a:bodyPr/>
          <a:lstStyle/>
          <a:p>
            <a:r>
              <a:rPr lang="en-US" dirty="0"/>
              <a:t>Deadline	</a:t>
            </a:r>
          </a:p>
        </p:txBody>
      </p:sp>
    </p:spTree>
    <p:extLst>
      <p:ext uri="{BB962C8B-B14F-4D97-AF65-F5344CB8AC3E}">
        <p14:creationId xmlns:p14="http://schemas.microsoft.com/office/powerpoint/2010/main" val="3777751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UW School of Nursing</a:t>
            </a:r>
          </a:p>
        </p:txBody>
      </p:sp>
      <p:sp>
        <p:nvSpPr>
          <p:cNvPr id="5" name="Text Placeholder 1"/>
          <p:cNvSpPr txBox="1">
            <a:spLocks/>
          </p:cNvSpPr>
          <p:nvPr/>
        </p:nvSpPr>
        <p:spPr>
          <a:xfrm>
            <a:off x="671756" y="1643584"/>
            <a:ext cx="7197626" cy="4015497"/>
          </a:xfrm>
          <a:prstGeom prst="rect">
            <a:avLst/>
          </a:prstGeom>
        </p:spPr>
        <p:txBody>
          <a:bodyPr/>
          <a:lstStyle>
            <a:lvl1pPr marL="342900" indent="-342900" algn="l" defTabSz="457200" rtl="0" eaLnBrk="1" latinLnBrk="0" hangingPunct="1">
              <a:spcBef>
                <a:spcPct val="20000"/>
              </a:spcBef>
              <a:buFont typeface="Lucida Grande"/>
              <a:buChar char="&gt;"/>
              <a:defRPr sz="2400" b="1" i="0" kern="1200" baseline="0">
                <a:solidFill>
                  <a:srgbClr val="FFFFFF"/>
                </a:solidFill>
                <a:latin typeface="Open Sans"/>
                <a:ea typeface="+mn-ea"/>
                <a:cs typeface="Open Sans"/>
              </a:defRPr>
            </a:lvl1pPr>
            <a:lvl2pPr marL="742950" indent="-285750" algn="l" defTabSz="457200" rtl="0" eaLnBrk="1" latinLnBrk="0" hangingPunct="1">
              <a:spcBef>
                <a:spcPct val="20000"/>
              </a:spcBef>
              <a:buFont typeface="Arial"/>
              <a:buChar char="–"/>
              <a:defRPr sz="2000" b="1" i="0" kern="1200" baseline="0">
                <a:solidFill>
                  <a:srgbClr val="FFFFFF"/>
                </a:solidFill>
                <a:latin typeface="Open Sans"/>
                <a:ea typeface="+mn-ea"/>
                <a:cs typeface="Open Sans"/>
              </a:defRPr>
            </a:lvl2pPr>
            <a:lvl3pPr marL="1143000" indent="-228600" algn="l" defTabSz="457200" rtl="0" eaLnBrk="1" latinLnBrk="0" hangingPunct="1">
              <a:spcBef>
                <a:spcPct val="20000"/>
              </a:spcBef>
              <a:buSzPct val="100000"/>
              <a:buFont typeface="Lucida Grande"/>
              <a:buChar char="&gt;"/>
              <a:defRPr sz="1800" b="1" i="0" kern="1200" baseline="0">
                <a:solidFill>
                  <a:srgbClr val="FFFFFF"/>
                </a:solidFill>
                <a:latin typeface="Open Sans"/>
                <a:ea typeface="+mn-ea"/>
                <a:cs typeface="Open Sans"/>
              </a:defRPr>
            </a:lvl3pPr>
            <a:lvl4pPr marL="1600200" indent="-228600" algn="l" defTabSz="457200" rtl="0" eaLnBrk="1" latinLnBrk="0" hangingPunct="1">
              <a:spcBef>
                <a:spcPct val="20000"/>
              </a:spcBef>
              <a:buFont typeface="Arial"/>
              <a:buChar char="–"/>
              <a:defRPr sz="1600" b="1" i="0" kern="1200" baseline="0">
                <a:solidFill>
                  <a:srgbClr val="FFFFFF"/>
                </a:solidFill>
                <a:latin typeface="Open Sans"/>
                <a:ea typeface="+mn-ea"/>
                <a:cs typeface="Open Sans"/>
              </a:defRPr>
            </a:lvl4pPr>
            <a:lvl5pPr marL="2057400" indent="-228600" algn="l" defTabSz="457200" rtl="0" eaLnBrk="1" latinLnBrk="0" hangingPunct="1">
              <a:spcBef>
                <a:spcPct val="20000"/>
              </a:spcBef>
              <a:buFont typeface="Lucida Grande"/>
              <a:buChar char="&gt;"/>
              <a:defRPr sz="1400" b="1" i="0" kern="1200" baseline="0">
                <a:solidFill>
                  <a:srgbClr val="FFFFFF"/>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Located on the Seattle Campus</a:t>
            </a:r>
          </a:p>
          <a:p>
            <a:r>
              <a:rPr lang="en-US" dirty="0"/>
              <a:t>State of the art simulation learning lab</a:t>
            </a:r>
          </a:p>
          <a:p>
            <a:r>
              <a:rPr lang="en-US" dirty="0"/>
              <a:t>Work with nationally and globally acclaimed faculty</a:t>
            </a:r>
          </a:p>
          <a:p>
            <a:r>
              <a:rPr lang="en-US" dirty="0"/>
              <a:t>Community partnerships with a number of local hospitals, clinics, and agencies across WA State</a:t>
            </a:r>
          </a:p>
          <a:p>
            <a:r>
              <a:rPr lang="en-US" dirty="0"/>
              <a:t>Graduation rate in the high 90%</a:t>
            </a:r>
          </a:p>
          <a:p>
            <a:pPr marL="0" indent="0">
              <a:buNone/>
            </a:pPr>
            <a:endParaRPr lang="en-US" dirty="0"/>
          </a:p>
          <a:p>
            <a:pPr lvl="1"/>
            <a:endParaRPr lang="en-US" dirty="0">
              <a:solidFill>
                <a:schemeClr val="accent3"/>
              </a:solidFill>
            </a:endParaRPr>
          </a:p>
        </p:txBody>
      </p:sp>
    </p:spTree>
    <p:extLst>
      <p:ext uri="{BB962C8B-B14F-4D97-AF65-F5344CB8AC3E}">
        <p14:creationId xmlns:p14="http://schemas.microsoft.com/office/powerpoint/2010/main" val="2655607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53F7FA1-D32D-4F61-BD6E-6C2C2ECB1967}"/>
              </a:ext>
            </a:extLst>
          </p:cNvPr>
          <p:cNvSpPr>
            <a:spLocks noGrp="1"/>
          </p:cNvSpPr>
          <p:nvPr>
            <p:ph type="body" sz="quarter" idx="11"/>
          </p:nvPr>
        </p:nvSpPr>
        <p:spPr/>
        <p:txBody>
          <a:bodyPr/>
          <a:lstStyle/>
          <a:p>
            <a:pPr marL="0" indent="0">
              <a:buNone/>
            </a:pPr>
            <a:r>
              <a:rPr lang="en-US" sz="4000" dirty="0"/>
              <a:t>Please email </a:t>
            </a:r>
            <a:r>
              <a:rPr lang="en-US" sz="4000" dirty="0">
                <a:hlinkClick r:id="rId2"/>
              </a:rPr>
              <a:t>asknursing@uw.edu</a:t>
            </a:r>
            <a:endParaRPr lang="en-US" sz="4000" dirty="0"/>
          </a:p>
          <a:p>
            <a:pPr marL="0" indent="0">
              <a:buNone/>
            </a:pPr>
            <a:endParaRPr lang="en-US" sz="4000" dirty="0"/>
          </a:p>
          <a:p>
            <a:pPr marL="0" indent="0">
              <a:buNone/>
            </a:pPr>
            <a:r>
              <a:rPr lang="en-US" sz="4000" dirty="0"/>
              <a:t>Simone Nelson</a:t>
            </a:r>
          </a:p>
          <a:p>
            <a:pPr marL="0" indent="0">
              <a:buNone/>
            </a:pPr>
            <a:r>
              <a:rPr lang="en-US" sz="4000" dirty="0">
                <a:hlinkClick r:id="rId3"/>
              </a:rPr>
              <a:t>snelson@uw.edu</a:t>
            </a:r>
            <a:endParaRPr lang="en-US" sz="4000" dirty="0"/>
          </a:p>
          <a:p>
            <a:pPr marL="0" indent="0">
              <a:buNone/>
            </a:pPr>
            <a:r>
              <a:rPr lang="en-US" sz="4000" dirty="0"/>
              <a:t> </a:t>
            </a:r>
            <a:br>
              <a:rPr lang="en-US" dirty="0"/>
            </a:br>
            <a:endParaRPr lang="en-US" dirty="0"/>
          </a:p>
        </p:txBody>
      </p:sp>
      <p:sp>
        <p:nvSpPr>
          <p:cNvPr id="4" name="Text Placeholder 3">
            <a:extLst>
              <a:ext uri="{FF2B5EF4-FFF2-40B4-BE49-F238E27FC236}">
                <a16:creationId xmlns:a16="http://schemas.microsoft.com/office/drawing/2014/main" id="{0E1CB7B9-E896-481D-BC00-AC4CA0143B43}"/>
              </a:ext>
            </a:extLst>
          </p:cNvPr>
          <p:cNvSpPr>
            <a:spLocks noGrp="1"/>
          </p:cNvSpPr>
          <p:nvPr>
            <p:ph type="body" sz="quarter" idx="12"/>
          </p:nvPr>
        </p:nvSpPr>
        <p:spPr>
          <a:xfrm>
            <a:off x="671757" y="1730667"/>
            <a:ext cx="8184662" cy="684806"/>
          </a:xfrm>
        </p:spPr>
        <p:txBody>
          <a:bodyPr/>
          <a:lstStyle/>
          <a:p>
            <a:r>
              <a:rPr lang="en-US" sz="3200" b="1" dirty="0"/>
              <a:t>Questions???</a:t>
            </a:r>
          </a:p>
        </p:txBody>
      </p:sp>
      <p:sp>
        <p:nvSpPr>
          <p:cNvPr id="6" name="Title 5"/>
          <p:cNvSpPr>
            <a:spLocks noGrp="1"/>
          </p:cNvSpPr>
          <p:nvPr>
            <p:ph type="title"/>
          </p:nvPr>
        </p:nvSpPr>
        <p:spPr/>
        <p:txBody>
          <a:bodyPr/>
          <a:lstStyle/>
          <a:p>
            <a:br>
              <a:rPr lang="en-US" sz="4000" dirty="0"/>
            </a:br>
            <a:r>
              <a:rPr lang="en-US" sz="4000" dirty="0"/>
              <a:t>Thank you!</a:t>
            </a:r>
          </a:p>
        </p:txBody>
      </p:sp>
    </p:spTree>
    <p:extLst>
      <p:ext uri="{BB962C8B-B14F-4D97-AF65-F5344CB8AC3E}">
        <p14:creationId xmlns:p14="http://schemas.microsoft.com/office/powerpoint/2010/main" val="2909221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2025 DNP application deadline: January 15, 2025, by 11:59 pm (PST)</a:t>
            </a:r>
          </a:p>
          <a:p>
            <a:r>
              <a:rPr lang="en-US" dirty="0"/>
              <a:t>No GRE required</a:t>
            </a:r>
          </a:p>
          <a:p>
            <a:r>
              <a:rPr lang="en-US" dirty="0"/>
              <a:t>Offer notifications usually go out by the end of March and no later then April 15 of the academic year you are applying to</a:t>
            </a:r>
          </a:p>
          <a:p>
            <a:r>
              <a:rPr lang="en-US" dirty="0"/>
              <a:t>Program length</a:t>
            </a:r>
          </a:p>
          <a:p>
            <a:pPr lvl="1"/>
            <a:r>
              <a:rPr lang="en-US" dirty="0"/>
              <a:t>Nine quarters academically</a:t>
            </a:r>
          </a:p>
          <a:p>
            <a:pPr lvl="1"/>
            <a:r>
              <a:rPr lang="en-US" dirty="0"/>
              <a:t>Two and a half years of real life</a:t>
            </a:r>
          </a:p>
          <a:p>
            <a:pPr lvl="1"/>
            <a:endParaRPr lang="en-US" dirty="0"/>
          </a:p>
          <a:p>
            <a:endParaRPr lang="en-US" dirty="0"/>
          </a:p>
          <a:p>
            <a:pPr marL="0" indent="0">
              <a:buNone/>
            </a:pPr>
            <a:endParaRPr lang="en-US" dirty="0"/>
          </a:p>
        </p:txBody>
      </p:sp>
      <p:sp>
        <p:nvSpPr>
          <p:cNvPr id="3" name="Title 2"/>
          <p:cNvSpPr>
            <a:spLocks noGrp="1"/>
          </p:cNvSpPr>
          <p:nvPr>
            <p:ph type="title"/>
          </p:nvPr>
        </p:nvSpPr>
        <p:spPr/>
        <p:txBody>
          <a:bodyPr/>
          <a:lstStyle/>
          <a:p>
            <a:r>
              <a:rPr lang="en-US" dirty="0"/>
              <a:t>Dates and Other Important Information</a:t>
            </a:r>
          </a:p>
        </p:txBody>
      </p:sp>
    </p:spTree>
    <p:extLst>
      <p:ext uri="{BB962C8B-B14F-4D97-AF65-F5344CB8AC3E}">
        <p14:creationId xmlns:p14="http://schemas.microsoft.com/office/powerpoint/2010/main" val="4249027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p:txBody>
          <a:bodyPr/>
          <a:lstStyle/>
          <a:p>
            <a:endParaRPr lang="en-US" dirty="0"/>
          </a:p>
        </p:txBody>
      </p:sp>
      <p:sp>
        <p:nvSpPr>
          <p:cNvPr id="5" name="Title 4"/>
          <p:cNvSpPr>
            <a:spLocks noGrp="1"/>
          </p:cNvSpPr>
          <p:nvPr>
            <p:ph type="title"/>
          </p:nvPr>
        </p:nvSpPr>
        <p:spPr/>
        <p:txBody>
          <a:bodyPr/>
          <a:lstStyle/>
          <a:p>
            <a:r>
              <a:rPr lang="en-US" sz="3600" dirty="0"/>
              <a:t>PhD vs DNP </a:t>
            </a:r>
          </a:p>
        </p:txBody>
      </p:sp>
      <p:graphicFrame>
        <p:nvGraphicFramePr>
          <p:cNvPr id="7" name="Table 6"/>
          <p:cNvGraphicFramePr>
            <a:graphicFrameLocks noGrp="1"/>
          </p:cNvGraphicFramePr>
          <p:nvPr/>
        </p:nvGraphicFramePr>
        <p:xfrm>
          <a:off x="753707" y="1551700"/>
          <a:ext cx="8034693" cy="5243238"/>
        </p:xfrm>
        <a:graphic>
          <a:graphicData uri="http://schemas.openxmlformats.org/drawingml/2006/table">
            <a:tbl>
              <a:tblPr firstRow="1" bandRow="1">
                <a:tableStyleId>{5C22544A-7EE6-4342-B048-85BDC9FD1C3A}</a:tableStyleId>
              </a:tblPr>
              <a:tblGrid>
                <a:gridCol w="1805150">
                  <a:extLst>
                    <a:ext uri="{9D8B030D-6E8A-4147-A177-3AD203B41FA5}">
                      <a16:colId xmlns:a16="http://schemas.microsoft.com/office/drawing/2014/main" val="1214984569"/>
                    </a:ext>
                  </a:extLst>
                </a:gridCol>
                <a:gridCol w="3208283">
                  <a:extLst>
                    <a:ext uri="{9D8B030D-6E8A-4147-A177-3AD203B41FA5}">
                      <a16:colId xmlns:a16="http://schemas.microsoft.com/office/drawing/2014/main" val="1086257632"/>
                    </a:ext>
                  </a:extLst>
                </a:gridCol>
                <a:gridCol w="3021260">
                  <a:extLst>
                    <a:ext uri="{9D8B030D-6E8A-4147-A177-3AD203B41FA5}">
                      <a16:colId xmlns:a16="http://schemas.microsoft.com/office/drawing/2014/main" val="4161084780"/>
                    </a:ext>
                  </a:extLst>
                </a:gridCol>
              </a:tblGrid>
              <a:tr h="579798">
                <a:tc>
                  <a:txBody>
                    <a:bodyPr/>
                    <a:lstStyle/>
                    <a:p>
                      <a:endParaRPr lang="en-US" dirty="0"/>
                    </a:p>
                  </a:txBody>
                  <a:tcPr/>
                </a:tc>
                <a:tc>
                  <a:txBody>
                    <a:bodyPr/>
                    <a:lstStyle/>
                    <a:p>
                      <a:r>
                        <a:rPr lang="en-US" sz="2800" dirty="0"/>
                        <a:t>PhD</a:t>
                      </a:r>
                    </a:p>
                  </a:txBody>
                  <a:tcPr/>
                </a:tc>
                <a:tc>
                  <a:txBody>
                    <a:bodyPr/>
                    <a:lstStyle/>
                    <a:p>
                      <a:r>
                        <a:rPr lang="en-US" sz="2800" dirty="0"/>
                        <a:t>DNP</a:t>
                      </a:r>
                    </a:p>
                  </a:txBody>
                  <a:tcPr/>
                </a:tc>
                <a:extLst>
                  <a:ext uri="{0D108BD9-81ED-4DB2-BD59-A6C34878D82A}">
                    <a16:rowId xmlns:a16="http://schemas.microsoft.com/office/drawing/2014/main" val="3673914406"/>
                  </a:ext>
                </a:extLst>
              </a:tr>
              <a:tr h="573643">
                <a:tc>
                  <a:txBody>
                    <a:bodyPr/>
                    <a:lstStyle/>
                    <a:p>
                      <a:r>
                        <a:rPr lang="en-US" dirty="0"/>
                        <a:t>Program</a:t>
                      </a:r>
                      <a:r>
                        <a:rPr lang="en-US" baseline="0" dirty="0"/>
                        <a:t> of Study</a:t>
                      </a:r>
                      <a:endParaRPr lang="en-US" dirty="0"/>
                    </a:p>
                  </a:txBody>
                  <a:tcPr/>
                </a:tc>
                <a:tc>
                  <a:txBody>
                    <a:bodyPr/>
                    <a:lstStyle/>
                    <a:p>
                      <a:r>
                        <a:rPr lang="en-US" dirty="0"/>
                        <a:t>Terminal research degree in nursing science to conduct research to advance</a:t>
                      </a:r>
                      <a:r>
                        <a:rPr lang="en-US" baseline="0" dirty="0"/>
                        <a:t> the science of nursing</a:t>
                      </a:r>
                      <a:endParaRPr lang="en-US" dirty="0"/>
                    </a:p>
                  </a:txBody>
                  <a:tcPr/>
                </a:tc>
                <a:tc>
                  <a:txBody>
                    <a:bodyPr/>
                    <a:lstStyle/>
                    <a:p>
                      <a:r>
                        <a:rPr lang="en-US" dirty="0"/>
                        <a:t>Terminal practice degree in nursing to improve health outcomes and translate</a:t>
                      </a:r>
                      <a:r>
                        <a:rPr lang="en-US" baseline="0" dirty="0"/>
                        <a:t> research into practice </a:t>
                      </a:r>
                      <a:endParaRPr lang="en-US" dirty="0"/>
                    </a:p>
                  </a:txBody>
                  <a:tcPr/>
                </a:tc>
                <a:extLst>
                  <a:ext uri="{0D108BD9-81ED-4DB2-BD59-A6C34878D82A}">
                    <a16:rowId xmlns:a16="http://schemas.microsoft.com/office/drawing/2014/main" val="2390435753"/>
                  </a:ext>
                </a:extLst>
              </a:tr>
              <a:tr h="573643">
                <a:tc>
                  <a:txBody>
                    <a:bodyPr/>
                    <a:lstStyle/>
                    <a:p>
                      <a:r>
                        <a:rPr lang="en-US" dirty="0"/>
                        <a:t>Curriculum Focus </a:t>
                      </a:r>
                    </a:p>
                  </a:txBody>
                  <a:tcPr/>
                </a:tc>
                <a:tc>
                  <a:txBody>
                    <a:bodyPr/>
                    <a:lstStyle/>
                    <a:p>
                      <a:r>
                        <a:rPr lang="en-US" dirty="0"/>
                        <a:t>Commitment to research career</a:t>
                      </a:r>
                    </a:p>
                  </a:txBody>
                  <a:tcPr/>
                </a:tc>
                <a:tc>
                  <a:txBody>
                    <a:bodyPr/>
                    <a:lstStyle/>
                    <a:p>
                      <a:r>
                        <a:rPr lang="en-US" dirty="0"/>
                        <a:t>Commitment to practice career</a:t>
                      </a:r>
                    </a:p>
                  </a:txBody>
                  <a:tcPr/>
                </a:tc>
                <a:extLst>
                  <a:ext uri="{0D108BD9-81ED-4DB2-BD59-A6C34878D82A}">
                    <a16:rowId xmlns:a16="http://schemas.microsoft.com/office/drawing/2014/main" val="3420571462"/>
                  </a:ext>
                </a:extLst>
              </a:tr>
              <a:tr h="573643">
                <a:tc>
                  <a:txBody>
                    <a:bodyPr/>
                    <a:lstStyle/>
                    <a:p>
                      <a:r>
                        <a:rPr lang="en-US" dirty="0"/>
                        <a:t>Practice Hours</a:t>
                      </a:r>
                    </a:p>
                  </a:txBody>
                  <a:tcPr/>
                </a:tc>
                <a:tc>
                  <a:txBody>
                    <a:bodyPr/>
                    <a:lstStyle/>
                    <a:p>
                      <a:r>
                        <a:rPr lang="en-US" dirty="0"/>
                        <a:t>None</a:t>
                      </a:r>
                    </a:p>
                  </a:txBody>
                  <a:tcPr/>
                </a:tc>
                <a:tc>
                  <a:txBody>
                    <a:bodyPr/>
                    <a:lstStyle/>
                    <a:p>
                      <a:r>
                        <a:rPr lang="en-US" dirty="0"/>
                        <a:t>1,000 hours of clinically-focused learning</a:t>
                      </a:r>
                    </a:p>
                  </a:txBody>
                  <a:tcPr/>
                </a:tc>
                <a:extLst>
                  <a:ext uri="{0D108BD9-81ED-4DB2-BD59-A6C34878D82A}">
                    <a16:rowId xmlns:a16="http://schemas.microsoft.com/office/drawing/2014/main" val="120897603"/>
                  </a:ext>
                </a:extLst>
              </a:tr>
              <a:tr h="348791">
                <a:tc>
                  <a:txBody>
                    <a:bodyPr/>
                    <a:lstStyle/>
                    <a:p>
                      <a:r>
                        <a:rPr lang="en-US" dirty="0"/>
                        <a:t>Project </a:t>
                      </a:r>
                    </a:p>
                  </a:txBody>
                  <a:tcPr/>
                </a:tc>
                <a:tc>
                  <a:txBody>
                    <a:bodyPr/>
                    <a:lstStyle/>
                    <a:p>
                      <a:r>
                        <a:rPr lang="en-US" dirty="0"/>
                        <a:t>No</a:t>
                      </a:r>
                    </a:p>
                  </a:txBody>
                  <a:tcPr/>
                </a:tc>
                <a:tc>
                  <a:txBody>
                    <a:bodyPr/>
                    <a:lstStyle/>
                    <a:p>
                      <a:r>
                        <a:rPr lang="en-US" dirty="0"/>
                        <a:t>Yes</a:t>
                      </a:r>
                    </a:p>
                  </a:txBody>
                  <a:tcPr/>
                </a:tc>
                <a:extLst>
                  <a:ext uri="{0D108BD9-81ED-4DB2-BD59-A6C34878D82A}">
                    <a16:rowId xmlns:a16="http://schemas.microsoft.com/office/drawing/2014/main" val="1950584541"/>
                  </a:ext>
                </a:extLst>
              </a:tr>
              <a:tr h="358665">
                <a:tc>
                  <a:txBody>
                    <a:bodyPr/>
                    <a:lstStyle/>
                    <a:p>
                      <a:r>
                        <a:rPr lang="en-US" dirty="0"/>
                        <a:t>Dissertation</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2254713195"/>
                  </a:ext>
                </a:extLst>
              </a:tr>
              <a:tr h="573643">
                <a:tc>
                  <a:txBody>
                    <a:bodyPr/>
                    <a:lstStyle/>
                    <a:p>
                      <a:r>
                        <a:rPr lang="en-US" dirty="0"/>
                        <a:t>Program Outcomes</a:t>
                      </a:r>
                    </a:p>
                  </a:txBody>
                  <a:tcPr/>
                </a:tc>
                <a:tc>
                  <a:txBody>
                    <a:bodyPr/>
                    <a:lstStyle/>
                    <a:p>
                      <a:r>
                        <a:rPr lang="en-US" dirty="0"/>
                        <a:t>Contribute</a:t>
                      </a:r>
                      <a:r>
                        <a:rPr lang="en-US" baseline="0" dirty="0"/>
                        <a:t> to health and healthcare improvements through the development of new knowledge and dissemination of results</a:t>
                      </a:r>
                      <a:endParaRPr lang="en-US" dirty="0"/>
                    </a:p>
                  </a:txBody>
                  <a:tcPr/>
                </a:tc>
                <a:tc>
                  <a:txBody>
                    <a:bodyPr/>
                    <a:lstStyle/>
                    <a:p>
                      <a:r>
                        <a:rPr lang="en-US" dirty="0"/>
                        <a:t>Contribute</a:t>
                      </a:r>
                      <a:r>
                        <a:rPr lang="en-US" baseline="0" dirty="0"/>
                        <a:t> to health and healthcare improvements through advanced practice and leadership</a:t>
                      </a:r>
                      <a:endParaRPr lang="en-US" dirty="0"/>
                    </a:p>
                  </a:txBody>
                  <a:tcPr/>
                </a:tc>
                <a:extLst>
                  <a:ext uri="{0D108BD9-81ED-4DB2-BD59-A6C34878D82A}">
                    <a16:rowId xmlns:a16="http://schemas.microsoft.com/office/drawing/2014/main" val="2513834797"/>
                  </a:ext>
                </a:extLst>
              </a:tr>
            </a:tbl>
          </a:graphicData>
        </a:graphic>
      </p:graphicFrame>
    </p:spTree>
    <p:extLst>
      <p:ext uri="{BB962C8B-B14F-4D97-AF65-F5344CB8AC3E}">
        <p14:creationId xmlns:p14="http://schemas.microsoft.com/office/powerpoint/2010/main" val="3851863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EEDA83-8A93-C328-FEAF-64D588E3F6C8}"/>
              </a:ext>
            </a:extLst>
          </p:cNvPr>
          <p:cNvSpPr>
            <a:spLocks noGrp="1"/>
          </p:cNvSpPr>
          <p:nvPr>
            <p:ph type="title"/>
          </p:nvPr>
        </p:nvSpPr>
        <p:spPr>
          <a:xfrm>
            <a:off x="671756" y="371511"/>
            <a:ext cx="8116644" cy="991998"/>
          </a:xfrm>
        </p:spPr>
        <p:txBody>
          <a:bodyPr anchor="b">
            <a:normAutofit/>
          </a:bodyPr>
          <a:lstStyle/>
          <a:p>
            <a:pPr>
              <a:lnSpc>
                <a:spcPct val="90000"/>
              </a:lnSpc>
            </a:pPr>
            <a:r>
              <a:rPr lang="en-US"/>
              <a:t>What Makes Me A Competitive Applicant/General Application Tips</a:t>
            </a:r>
          </a:p>
        </p:txBody>
      </p:sp>
      <p:graphicFrame>
        <p:nvGraphicFramePr>
          <p:cNvPr id="7" name="Text Placeholder 1">
            <a:extLst>
              <a:ext uri="{FF2B5EF4-FFF2-40B4-BE49-F238E27FC236}">
                <a16:creationId xmlns:a16="http://schemas.microsoft.com/office/drawing/2014/main" id="{BF607A61-4B41-8CF1-BD6B-577986569AEB}"/>
              </a:ext>
            </a:extLst>
          </p:cNvPr>
          <p:cNvGraphicFramePr/>
          <p:nvPr>
            <p:extLst>
              <p:ext uri="{D42A27DB-BD31-4B8C-83A1-F6EECF244321}">
                <p14:modId xmlns:p14="http://schemas.microsoft.com/office/powerpoint/2010/main" val="2794382884"/>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9853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fontScale="90000"/>
          </a:bodyPr>
          <a:lstStyle/>
          <a:p>
            <a:pPr>
              <a:lnSpc>
                <a:spcPct val="90000"/>
              </a:lnSpc>
            </a:pPr>
            <a:r>
              <a:rPr lang="en-US"/>
              <a:t>What Makes Me A Competitive Applicant/General Application Tips continued</a:t>
            </a:r>
          </a:p>
        </p:txBody>
      </p:sp>
      <p:graphicFrame>
        <p:nvGraphicFramePr>
          <p:cNvPr id="12" name="Text Placeholder 1">
            <a:extLst>
              <a:ext uri="{FF2B5EF4-FFF2-40B4-BE49-F238E27FC236}">
                <a16:creationId xmlns:a16="http://schemas.microsoft.com/office/drawing/2014/main" id="{EEBCE54B-B133-AE44-1B93-9FEB1AFAA781}"/>
              </a:ext>
            </a:extLst>
          </p:cNvPr>
          <p:cNvGraphicFramePr/>
          <p:nvPr>
            <p:extLst>
              <p:ext uri="{D42A27DB-BD31-4B8C-83A1-F6EECF244321}">
                <p14:modId xmlns:p14="http://schemas.microsoft.com/office/powerpoint/2010/main" val="2968153215"/>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103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r>
              <a:rPr lang="en-US" dirty="0"/>
              <a:t>Eligibility Checklist </a:t>
            </a:r>
          </a:p>
        </p:txBody>
      </p:sp>
      <p:graphicFrame>
        <p:nvGraphicFramePr>
          <p:cNvPr id="8" name="Text Placeholder 1">
            <a:extLst>
              <a:ext uri="{FF2B5EF4-FFF2-40B4-BE49-F238E27FC236}">
                <a16:creationId xmlns:a16="http://schemas.microsoft.com/office/drawing/2014/main" id="{E5304A2D-C7B4-2BDF-4CE9-5A37087B242F}"/>
              </a:ext>
            </a:extLst>
          </p:cNvPr>
          <p:cNvGraphicFramePr/>
          <p:nvPr>
            <p:extLst>
              <p:ext uri="{D42A27DB-BD31-4B8C-83A1-F6EECF244321}">
                <p14:modId xmlns:p14="http://schemas.microsoft.com/office/powerpoint/2010/main" val="3193895112"/>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4291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371511"/>
            <a:ext cx="8116644" cy="991998"/>
          </a:xfrm>
        </p:spPr>
        <p:txBody>
          <a:bodyPr anchor="b">
            <a:normAutofit/>
          </a:bodyPr>
          <a:lstStyle/>
          <a:p>
            <a:r>
              <a:rPr lang="en-US" dirty="0"/>
              <a:t>Eligibility Checklist continued</a:t>
            </a:r>
          </a:p>
        </p:txBody>
      </p:sp>
      <p:graphicFrame>
        <p:nvGraphicFramePr>
          <p:cNvPr id="5" name="Text Placeholder 1">
            <a:extLst>
              <a:ext uri="{FF2B5EF4-FFF2-40B4-BE49-F238E27FC236}">
                <a16:creationId xmlns:a16="http://schemas.microsoft.com/office/drawing/2014/main" id="{9E98376B-5E60-DE73-7A0C-39798147D3D2}"/>
              </a:ext>
            </a:extLst>
          </p:cNvPr>
          <p:cNvGraphicFramePr/>
          <p:nvPr>
            <p:extLst>
              <p:ext uri="{D42A27DB-BD31-4B8C-83A1-F6EECF244321}">
                <p14:modId xmlns:p14="http://schemas.microsoft.com/office/powerpoint/2010/main" val="189296821"/>
              </p:ext>
            </p:extLst>
          </p:nvPr>
        </p:nvGraphicFramePr>
        <p:xfrm>
          <a:off x="766763" y="1736725"/>
          <a:ext cx="8021637" cy="4432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3724762"/>
      </p:ext>
    </p:extLst>
  </p:cSld>
  <p:clrMapOvr>
    <a:masterClrMapping/>
  </p:clrMapOvr>
</p:sld>
</file>

<file path=ppt/theme/theme1.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D2E181E3AC474D90F90850FAE722D3" ma:contentTypeVersion="18" ma:contentTypeDescription="Create a new document." ma:contentTypeScope="" ma:versionID="a22579905c1e3d068be65ecfbd6715f0">
  <xsd:schema xmlns:xsd="http://www.w3.org/2001/XMLSchema" xmlns:xs="http://www.w3.org/2001/XMLSchema" xmlns:p="http://schemas.microsoft.com/office/2006/metadata/properties" xmlns:ns2="3867c545-ee4f-4c17-8f89-f95a0732d4c0" xmlns:ns3="16dfbdeb-e8dc-4026-a043-49032a2ec220" xmlns:ns4="ab06a5aa-8e31-4bdb-9b13-38c58a92ec8a" targetNamespace="http://schemas.microsoft.com/office/2006/metadata/properties" ma:root="true" ma:fieldsID="69225c4461a27a5dd228a799d43b8075" ns2:_="" ns3:_="" ns4:_="">
    <xsd:import namespace="3867c545-ee4f-4c17-8f89-f95a0732d4c0"/>
    <xsd:import namespace="16dfbdeb-e8dc-4026-a043-49032a2ec220"/>
    <xsd:import namespace="ab06a5aa-8e31-4bdb-9b13-38c58a92ec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4: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67c545-ee4f-4c17-8f89-f95a0732d4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0148b9-20a4-48a0-acba-ba52d68a37a3"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dfbdeb-e8dc-4026-a043-49032a2ec2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06a5aa-8e31-4bdb-9b13-38c58a92ec8a"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fd61d875-7de2-4933-84a2-e8d7884f2d45}" ma:internalName="TaxCatchAll" ma:showField="CatchAllData" ma:web="16dfbdeb-e8dc-4026-a043-49032a2ec2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b06a5aa-8e31-4bdb-9b13-38c58a92ec8a" xsi:nil="true"/>
    <lcf76f155ced4ddcb4097134ff3c332f xmlns="3867c545-ee4f-4c17-8f89-f95a0732d4c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1A4A23-8BA6-4ADF-A94E-9C90ED6ACD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67c545-ee4f-4c17-8f89-f95a0732d4c0"/>
    <ds:schemaRef ds:uri="16dfbdeb-e8dc-4026-a043-49032a2ec220"/>
    <ds:schemaRef ds:uri="ab06a5aa-8e31-4bdb-9b13-38c58a92e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9868AF-1F68-4647-A96E-E651CB21A285}">
  <ds:schemaRefs>
    <ds:schemaRef ds:uri="http://www.w3.org/XML/1998/namespace"/>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ab06a5aa-8e31-4bdb-9b13-38c58a92ec8a"/>
    <ds:schemaRef ds:uri="16dfbdeb-e8dc-4026-a043-49032a2ec220"/>
    <ds:schemaRef ds:uri="3867c545-ee4f-4c17-8f89-f95a0732d4c0"/>
    <ds:schemaRef ds:uri="http://purl.org/dc/dcmitype/"/>
  </ds:schemaRefs>
</ds:datastoreItem>
</file>

<file path=customXml/itemProps3.xml><?xml version="1.0" encoding="utf-8"?>
<ds:datastoreItem xmlns:ds="http://schemas.openxmlformats.org/officeDocument/2006/customXml" ds:itemID="{209A1836-06B3-4F4B-997C-C24FCA6ED2C5}">
  <ds:schemaRefs>
    <ds:schemaRef ds:uri="http://schemas.microsoft.com/sharepoint/v3/contenttype/forms"/>
  </ds:schemaRefs>
</ds:datastoreItem>
</file>

<file path=docMetadata/LabelInfo.xml><?xml version="1.0" encoding="utf-8"?>
<clbl:labelList xmlns:clbl="http://schemas.microsoft.com/office/2020/mipLabelMetadata">
  <clbl:label id="{f6b6dd5b-f02f-441a-99a0-162ac5060bd2}" enabled="0" method="" siteId="{f6b6dd5b-f02f-441a-99a0-162ac5060bd2}" removed="1"/>
</clbl:labelList>
</file>

<file path=docProps/app.xml><?xml version="1.0" encoding="utf-8"?>
<Properties xmlns="http://schemas.openxmlformats.org/officeDocument/2006/extended-properties" xmlns:vt="http://schemas.openxmlformats.org/officeDocument/2006/docPropsVTypes">
  <Template/>
  <TotalTime>54009</TotalTime>
  <Words>1919</Words>
  <Application>Microsoft Office PowerPoint</Application>
  <PresentationFormat>On-screen Show (4:3)</PresentationFormat>
  <Paragraphs>229</Paragraphs>
  <Slides>30</Slides>
  <Notes>0</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Custom Design</vt:lpstr>
      <vt:lpstr>1_Custom Design</vt:lpstr>
      <vt:lpstr>DNP Information Session </vt:lpstr>
      <vt:lpstr>Today’s Session</vt:lpstr>
      <vt:lpstr>UW School of Nursing</vt:lpstr>
      <vt:lpstr>Dates and Other Important Information</vt:lpstr>
      <vt:lpstr>PhD vs DNP </vt:lpstr>
      <vt:lpstr>What Makes Me A Competitive Applicant/General Application Tips</vt:lpstr>
      <vt:lpstr>What Makes Me A Competitive Applicant/General Application Tips continued</vt:lpstr>
      <vt:lpstr>Eligibility Checklist </vt:lpstr>
      <vt:lpstr>Eligibility Checklist continued</vt:lpstr>
      <vt:lpstr>Which Track?</vt:lpstr>
      <vt:lpstr>How to apply </vt:lpstr>
      <vt:lpstr>How to apply  continued</vt:lpstr>
      <vt:lpstr>How to apply  continued</vt:lpstr>
      <vt:lpstr>Resume</vt:lpstr>
      <vt:lpstr>Resume continue</vt:lpstr>
      <vt:lpstr>Resume continue</vt:lpstr>
      <vt:lpstr>Resume continued</vt:lpstr>
      <vt:lpstr>Resume continued</vt:lpstr>
      <vt:lpstr>Letter of Recommendation</vt:lpstr>
      <vt:lpstr>Letter of Recommendation continue</vt:lpstr>
      <vt:lpstr>ADMISSIONS ESSAYS: Overview</vt:lpstr>
      <vt:lpstr>ESSAY #1: TRACK SELECTION</vt:lpstr>
      <vt:lpstr>ESSAY #1: TRACK SELECTION continued</vt:lpstr>
      <vt:lpstr>ESSAY #2: BACKGROUND AND CAREER GOALS</vt:lpstr>
      <vt:lpstr>ESSAY #2: BACKGROUND AND CAREER GOALS continued</vt:lpstr>
      <vt:lpstr>ESSAY #3: HEALTH EQUITY</vt:lpstr>
      <vt:lpstr>ESSAY #4</vt:lpstr>
      <vt:lpstr>OPTIONAL STATEMENT</vt:lpstr>
      <vt:lpstr>Deadline </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Simone R Nelson she_her</cp:lastModifiedBy>
  <cp:revision>100</cp:revision>
  <cp:lastPrinted>2019-08-05T20:25:17Z</cp:lastPrinted>
  <dcterms:created xsi:type="dcterms:W3CDTF">2014-10-14T00:51:43Z</dcterms:created>
  <dcterms:modified xsi:type="dcterms:W3CDTF">2024-10-07T18:21:04Z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0x010100EED2E181E3AC474D90F90850FAE722D3</vt:lpwstr>
  </property>
</Properties>
</file>