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</p:sldMasterIdLst>
  <p:handoutMasterIdLst>
    <p:handoutMasterId r:id="rId26"/>
  </p:handoutMasterIdLst>
  <p:sldIdLst>
    <p:sldId id="259" r:id="rId4"/>
    <p:sldId id="275" r:id="rId5"/>
    <p:sldId id="264" r:id="rId6"/>
    <p:sldId id="272" r:id="rId7"/>
    <p:sldId id="257" r:id="rId8"/>
    <p:sldId id="276" r:id="rId9"/>
    <p:sldId id="260" r:id="rId10"/>
    <p:sldId id="261" r:id="rId11"/>
    <p:sldId id="263" r:id="rId12"/>
    <p:sldId id="279" r:id="rId13"/>
    <p:sldId id="265" r:id="rId14"/>
    <p:sldId id="266" r:id="rId15"/>
    <p:sldId id="280" r:id="rId16"/>
    <p:sldId id="267" r:id="rId17"/>
    <p:sldId id="277" r:id="rId18"/>
    <p:sldId id="281" r:id="rId19"/>
    <p:sldId id="282" r:id="rId20"/>
    <p:sldId id="268" r:id="rId21"/>
    <p:sldId id="269" r:id="rId22"/>
    <p:sldId id="273" r:id="rId23"/>
    <p:sldId id="278" r:id="rId24"/>
    <p:sldId id="271" r:id="rId2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E83"/>
    <a:srgbClr val="E8D3A2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4" autoAdjust="0"/>
    <p:restoredTop sz="94682"/>
  </p:normalViewPr>
  <p:slideViewPr>
    <p:cSldViewPr snapToGrid="0" snapToObjects="1" showGuides="1">
      <p:cViewPr varScale="1">
        <p:scale>
          <a:sx n="157" d="100"/>
          <a:sy n="157" d="100"/>
        </p:scale>
        <p:origin x="2392" y="76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e R Nelson she_her" userId="5b60cf25-6aa4-4cbb-9011-b78d678a26b6" providerId="ADAL" clId="{7459386B-24EA-4861-A27B-535FEC20668C}"/>
    <pc:docChg chg="modSld">
      <pc:chgData name="Simone R Nelson she_her" userId="5b60cf25-6aa4-4cbb-9011-b78d678a26b6" providerId="ADAL" clId="{7459386B-24EA-4861-A27B-535FEC20668C}" dt="2021-08-25T00:15:15.819" v="63" actId="20577"/>
      <pc:docMkLst>
        <pc:docMk/>
      </pc:docMkLst>
      <pc:sldChg chg="modSp">
        <pc:chgData name="Simone R Nelson she_her" userId="5b60cf25-6aa4-4cbb-9011-b78d678a26b6" providerId="ADAL" clId="{7459386B-24EA-4861-A27B-535FEC20668C}" dt="2021-08-25T00:14:55.525" v="57" actId="20577"/>
        <pc:sldMkLst>
          <pc:docMk/>
          <pc:sldMk cId="1929664138" sldId="266"/>
        </pc:sldMkLst>
        <pc:spChg chg="mod">
          <ac:chgData name="Simone R Nelson she_her" userId="5b60cf25-6aa4-4cbb-9011-b78d678a26b6" providerId="ADAL" clId="{7459386B-24EA-4861-A27B-535FEC20668C}" dt="2021-08-25T00:14:55.525" v="57" actId="20577"/>
          <ac:spMkLst>
            <pc:docMk/>
            <pc:sldMk cId="1929664138" sldId="266"/>
            <ac:spMk id="2" creationId="{00000000-0000-0000-0000-000000000000}"/>
          </ac:spMkLst>
        </pc:spChg>
      </pc:sldChg>
      <pc:sldChg chg="modSp">
        <pc:chgData name="Simone R Nelson she_her" userId="5b60cf25-6aa4-4cbb-9011-b78d678a26b6" providerId="ADAL" clId="{7459386B-24EA-4861-A27B-535FEC20668C}" dt="2021-08-25T00:15:15.819" v="63" actId="20577"/>
        <pc:sldMkLst>
          <pc:docMk/>
          <pc:sldMk cId="1220889085" sldId="267"/>
        </pc:sldMkLst>
        <pc:spChg chg="mod">
          <ac:chgData name="Simone R Nelson she_her" userId="5b60cf25-6aa4-4cbb-9011-b78d678a26b6" providerId="ADAL" clId="{7459386B-24EA-4861-A27B-535FEC20668C}" dt="2021-08-25T00:15:15.819" v="63" actId="20577"/>
          <ac:spMkLst>
            <pc:docMk/>
            <pc:sldMk cId="1220889085" sldId="267"/>
            <ac:spMk id="2" creationId="{00000000-0000-0000-0000-000000000000}"/>
          </ac:spMkLst>
        </pc:spChg>
      </pc:sldChg>
      <pc:sldChg chg="modSp">
        <pc:chgData name="Simone R Nelson she_her" userId="5b60cf25-6aa4-4cbb-9011-b78d678a26b6" providerId="ADAL" clId="{7459386B-24EA-4861-A27B-535FEC20668C}" dt="2021-08-25T00:14:23.916" v="22" actId="20577"/>
        <pc:sldMkLst>
          <pc:docMk/>
          <pc:sldMk cId="2404378532" sldId="280"/>
        </pc:sldMkLst>
        <pc:spChg chg="mod">
          <ac:chgData name="Simone R Nelson she_her" userId="5b60cf25-6aa4-4cbb-9011-b78d678a26b6" providerId="ADAL" clId="{7459386B-24EA-4861-A27B-535FEC20668C}" dt="2021-08-25T00:14:23.916" v="22" actId="20577"/>
          <ac:spMkLst>
            <pc:docMk/>
            <pc:sldMk cId="2404378532" sldId="280"/>
            <ac:spMk id="2" creationId="{D9F6C8C3-6714-48FF-B92B-7FED7ACF779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E1F0A5-6345-499B-9E9F-1994E80586B1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F953FC-CC43-41F8-8378-F712A5EC7A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37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3" name="Picture 2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4" name="Picture 3" descr="Bar_RtAngle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3947767"/>
            <a:ext cx="2451418" cy="12450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71757" y="939146"/>
            <a:ext cx="6972300" cy="2871103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623822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71757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12" name="Picture 11" descr="Bar_RtAng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402894"/>
            <a:ext cx="1371201" cy="696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65125"/>
            <a:ext cx="8184662" cy="998383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11" name="Picture 10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12" name="Picture 11" descr="Bar_RtAng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402894"/>
            <a:ext cx="1371201" cy="696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5" y="365125"/>
            <a:ext cx="8064505" cy="998383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671757" y="1736725"/>
            <a:ext cx="8184662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10" name="Picture 9" descr="Bar_RtAng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402894"/>
            <a:ext cx="1371201" cy="696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5" y="371510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65069"/>
            <a:ext cx="8184662" cy="998440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064505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3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49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sknursing@uw.edu" TargetMode="External"/><Relationship Id="rId2" Type="http://schemas.openxmlformats.org/officeDocument/2006/relationships/hyperlink" Target="http://www.nursing.uw.ed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1756" y="1179824"/>
            <a:ext cx="7218209" cy="2641756"/>
          </a:xfrm>
        </p:spPr>
        <p:txBody>
          <a:bodyPr/>
          <a:lstStyle/>
          <a:p>
            <a:r>
              <a:rPr lang="en-US" dirty="0"/>
              <a:t>UW  School of Nursing ABSN </a:t>
            </a:r>
            <a:br>
              <a:rPr lang="en-US" dirty="0"/>
            </a:br>
            <a:r>
              <a:rPr lang="en-US" dirty="0"/>
              <a:t>Information Session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0B3FF6-3E5E-4547-ABA2-183EB7F75F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Courses must be scored</a:t>
            </a:r>
          </a:p>
          <a:p>
            <a:pPr lvl="1"/>
            <a:r>
              <a:rPr lang="en-US" dirty="0"/>
              <a:t>No pass/fail or credit/no credit unless the course was only offered as the above because of Covid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Consistency across your academic history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8F5189-1E89-4EF0-BF46-A7BD7712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Transcripts</a:t>
            </a:r>
          </a:p>
        </p:txBody>
      </p:sp>
    </p:spTree>
    <p:extLst>
      <p:ext uri="{BB962C8B-B14F-4D97-AF65-F5344CB8AC3E}">
        <p14:creationId xmlns:p14="http://schemas.microsoft.com/office/powerpoint/2010/main" val="4073085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71756" y="1899626"/>
            <a:ext cx="8196210" cy="4015497"/>
          </a:xfrm>
        </p:spPr>
        <p:txBody>
          <a:bodyPr/>
          <a:lstStyle/>
          <a:p>
            <a:r>
              <a:rPr lang="en-US" dirty="0"/>
              <a:t>Due to Covid-19, the school of nursing recognizes that safety is important to everyone and that health care experience may be challenging or risky for applicants. For Fall 2022, hands-on health care experience will not be required.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Applicants are expected to clearly understand the RN role.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Healthcare Experience –For Fall 2022</a:t>
            </a:r>
          </a:p>
        </p:txBody>
      </p:sp>
    </p:spTree>
    <p:extLst>
      <p:ext uri="{BB962C8B-B14F-4D97-AF65-F5344CB8AC3E}">
        <p14:creationId xmlns:p14="http://schemas.microsoft.com/office/powerpoint/2010/main" val="2172669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Five Sections</a:t>
            </a:r>
          </a:p>
          <a:p>
            <a:pPr lvl="1"/>
            <a:r>
              <a:rPr lang="en-US" dirty="0"/>
              <a:t>Healthcare/Other Relevant Experience</a:t>
            </a:r>
          </a:p>
          <a:p>
            <a:pPr lvl="1"/>
            <a:r>
              <a:rPr lang="en-US" dirty="0"/>
              <a:t>Community Involvement</a:t>
            </a:r>
          </a:p>
          <a:p>
            <a:pPr lvl="1"/>
            <a:r>
              <a:rPr lang="en-US" dirty="0"/>
              <a:t>Leadership and Training</a:t>
            </a:r>
          </a:p>
          <a:p>
            <a:pPr lvl="1"/>
            <a:r>
              <a:rPr lang="en-US" dirty="0"/>
              <a:t>Healthcare Training Licenses and Certificates</a:t>
            </a:r>
          </a:p>
          <a:p>
            <a:pPr lvl="1"/>
            <a:r>
              <a:rPr lang="en-US" dirty="0"/>
              <a:t>Non-English Language Proficiencies (if applicable)</a:t>
            </a:r>
          </a:p>
          <a:p>
            <a:pPr lvl="1"/>
            <a:endParaRPr lang="en-US" dirty="0"/>
          </a:p>
          <a:p>
            <a:pPr marL="457200" lvl="1" indent="0" algn="r">
              <a:buNone/>
            </a:pPr>
            <a:r>
              <a:rPr lang="en-US" sz="1600" i="1" dirty="0"/>
              <a:t>NOTE: This section is fill in the blank on the application. </a:t>
            </a:r>
          </a:p>
          <a:p>
            <a:pPr marL="457200" lvl="1" indent="0" algn="r">
              <a:buNone/>
            </a:pPr>
            <a:r>
              <a:rPr lang="en-US" sz="1600" i="1" dirty="0"/>
              <a:t>You will not upload a resume.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</a:t>
            </a:r>
          </a:p>
        </p:txBody>
      </p:sp>
    </p:spTree>
    <p:extLst>
      <p:ext uri="{BB962C8B-B14F-4D97-AF65-F5344CB8AC3E}">
        <p14:creationId xmlns:p14="http://schemas.microsoft.com/office/powerpoint/2010/main" val="1929664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F6C8C3-6714-48FF-B92B-7FED7ACF77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Healthcare/Other Relevant Experience</a:t>
            </a:r>
          </a:p>
          <a:p>
            <a:pPr lvl="1"/>
            <a:r>
              <a:rPr lang="en-US" dirty="0"/>
              <a:t>Volunteer or paid work that reflects experience relevant to nursing practice should be listed, particularly experiences in health settings within the</a:t>
            </a:r>
            <a:r>
              <a:rPr lang="en-US" b="0" dirty="0"/>
              <a:t> </a:t>
            </a:r>
            <a:r>
              <a:rPr lang="en-US" dirty="0"/>
              <a:t>past three year</a:t>
            </a:r>
          </a:p>
          <a:p>
            <a:r>
              <a:rPr lang="en-US" dirty="0"/>
              <a:t>Community Involvement</a:t>
            </a:r>
          </a:p>
          <a:p>
            <a:pPr lvl="1"/>
            <a:r>
              <a:rPr lang="en-US" dirty="0"/>
              <a:t>Active participation in a group/community, such as a student organization, neighborhood club, church, etc. </a:t>
            </a:r>
          </a:p>
          <a:p>
            <a:r>
              <a:rPr lang="en-US" dirty="0"/>
              <a:t>Leadership and Training</a:t>
            </a:r>
          </a:p>
          <a:p>
            <a:pPr lvl="1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May include situations where you have taken the lead, overseen an effort, or have trained individuals or groups</a:t>
            </a:r>
          </a:p>
          <a:p>
            <a:pPr marL="457200" lvl="1" indent="0" algn="r">
              <a:buNone/>
            </a:pPr>
            <a:r>
              <a:rPr lang="en-US" sz="1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Description boxes will only allow for 200 words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A5A282-8764-4A0F-AE39-576499B42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 Continues</a:t>
            </a:r>
          </a:p>
        </p:txBody>
      </p:sp>
    </p:spTree>
    <p:extLst>
      <p:ext uri="{BB962C8B-B14F-4D97-AF65-F5344CB8AC3E}">
        <p14:creationId xmlns:p14="http://schemas.microsoft.com/office/powerpoint/2010/main" val="2404378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59304" y="1747648"/>
            <a:ext cx="8076956" cy="4693612"/>
          </a:xfrm>
        </p:spPr>
        <p:txBody>
          <a:bodyPr/>
          <a:lstStyle/>
          <a:p>
            <a:r>
              <a:rPr lang="en-US" sz="2000" dirty="0"/>
              <a:t>Reflect on healthcare/other relevant experience</a:t>
            </a:r>
          </a:p>
          <a:p>
            <a:r>
              <a:rPr lang="en-US" sz="2000" dirty="0"/>
              <a:t>Answer all four of the prompts </a:t>
            </a:r>
          </a:p>
          <a:p>
            <a:r>
              <a:rPr lang="en-US" sz="2000" dirty="0"/>
              <a:t>No more than 1000 words for the first three prompts</a:t>
            </a:r>
          </a:p>
          <a:p>
            <a:r>
              <a:rPr lang="en-US" sz="2000" dirty="0"/>
              <a:t>No more than 250 words for the fourth prompt</a:t>
            </a:r>
          </a:p>
          <a:p>
            <a:r>
              <a:rPr lang="en-US" sz="2000" dirty="0"/>
              <a:t>You can either number the prompts or write as one essay</a:t>
            </a:r>
          </a:p>
          <a:p>
            <a:r>
              <a:rPr lang="en-US" sz="2000" dirty="0"/>
              <a:t>Be honest</a:t>
            </a:r>
          </a:p>
          <a:p>
            <a:r>
              <a:rPr lang="en-US" sz="2000" dirty="0"/>
              <a:t>Provide detailed examples</a:t>
            </a:r>
          </a:p>
          <a:p>
            <a:r>
              <a:rPr lang="en-US" sz="2000" dirty="0"/>
              <a:t>Reflect</a:t>
            </a:r>
          </a:p>
          <a:p>
            <a:r>
              <a:rPr lang="en-US" sz="2000" dirty="0"/>
              <a:t>Have an understanding of cultural humility </a:t>
            </a:r>
          </a:p>
          <a:p>
            <a:endParaRPr lang="en-US" dirty="0"/>
          </a:p>
          <a:p>
            <a:pPr marL="457200" lvl="1" indent="0" algn="r">
              <a:buNone/>
            </a:pPr>
            <a:r>
              <a:rPr lang="en-US" sz="1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You will upload a pdf to your application for the Personal Statement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Statement</a:t>
            </a:r>
          </a:p>
        </p:txBody>
      </p:sp>
    </p:spTree>
    <p:extLst>
      <p:ext uri="{BB962C8B-B14F-4D97-AF65-F5344CB8AC3E}">
        <p14:creationId xmlns:p14="http://schemas.microsoft.com/office/powerpoint/2010/main" val="1220889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#1: What does anti-racism mean to you? How do you think it would impact your role as a nursing student and your future nursing practice?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#2: What diverse life experiences will make you a great nurse and allow you to stand out?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#3: How have you handled conflict in professional and/or volunteer situations?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Statement continued</a:t>
            </a:r>
          </a:p>
        </p:txBody>
      </p:sp>
    </p:spTree>
    <p:extLst>
      <p:ext uri="{BB962C8B-B14F-4D97-AF65-F5344CB8AC3E}">
        <p14:creationId xmlns:p14="http://schemas.microsoft.com/office/powerpoint/2010/main" val="3463350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3E8468-5DFF-4266-A165-3B635408B8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1755" y="1736725"/>
            <a:ext cx="8076956" cy="470537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#4: The ABSN program consists of ~22 credits and requires approximately 70 hours per week to succeed. You are expected to make a full-time commitment for 12 months and, during that time, you must be available early mornings, daytime, evenings, and weekends for clinical, laboratory, or classroom instructions.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Explain in 250 words or less:</a:t>
            </a:r>
            <a:endParaRPr lang="en-US" sz="2000" dirty="0"/>
          </a:p>
          <a:p>
            <a:pPr lvl="1"/>
            <a:r>
              <a:rPr lang="en-US" dirty="0"/>
              <a:t>Why you have chosen this type of program?</a:t>
            </a:r>
          </a:p>
          <a:p>
            <a:pPr lvl="1"/>
            <a:r>
              <a:rPr lang="en-US" dirty="0"/>
              <a:t>How you have prepared yourself to meet these program requirements?</a:t>
            </a:r>
          </a:p>
          <a:p>
            <a:pPr lvl="1"/>
            <a:r>
              <a:rPr lang="en-US" dirty="0"/>
              <a:t>Other ways you are prepared for the ABSN program?</a:t>
            </a:r>
          </a:p>
          <a:p>
            <a:pPr lvl="1"/>
            <a:r>
              <a:rPr lang="en-US" dirty="0"/>
              <a:t>What do you anticipate will be your greatest challenge during this program?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4EBA7C-6C25-4FBE-BD7D-1517B4F77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Statement continued</a:t>
            </a:r>
          </a:p>
        </p:txBody>
      </p:sp>
    </p:spTree>
    <p:extLst>
      <p:ext uri="{BB962C8B-B14F-4D97-AF65-F5344CB8AC3E}">
        <p14:creationId xmlns:p14="http://schemas.microsoft.com/office/powerpoint/2010/main" val="4194356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DAAA4-C581-47B3-910A-AC641C5079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/>
              <a:t>If you think your transcripts do not accurately reflect your abilities and readiness for study in the  program, you may explain why in an optional statement.</a:t>
            </a:r>
          </a:p>
          <a:p>
            <a:r>
              <a:rPr lang="en-US" sz="2000" dirty="0"/>
              <a:t>If you have information about yourself that is not addressed in your personal statement you may choose to write an optional statement</a:t>
            </a:r>
          </a:p>
          <a:p>
            <a:r>
              <a:rPr lang="en-US" sz="2000" dirty="0"/>
              <a:t>Your optional statement should be no more than 300 words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r>
              <a:rPr lang="en-US" sz="1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You will upload a pdf to your application for the Optional Statement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3F03FB-7876-4717-BF2C-3D59DA72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Statement</a:t>
            </a:r>
          </a:p>
        </p:txBody>
      </p:sp>
    </p:spTree>
    <p:extLst>
      <p:ext uri="{BB962C8B-B14F-4D97-AF65-F5344CB8AC3E}">
        <p14:creationId xmlns:p14="http://schemas.microsoft.com/office/powerpoint/2010/main" val="3961656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Specific Questions</a:t>
            </a:r>
          </a:p>
          <a:p>
            <a:r>
              <a:rPr lang="en-US" dirty="0"/>
              <a:t>Ask a nurse to write it</a:t>
            </a:r>
          </a:p>
          <a:p>
            <a:r>
              <a:rPr lang="en-US" dirty="0"/>
              <a:t>Talk to them about the questions / provide information</a:t>
            </a:r>
          </a:p>
          <a:p>
            <a:r>
              <a:rPr lang="en-US" dirty="0"/>
              <a:t>Check in with them</a:t>
            </a:r>
          </a:p>
          <a:p>
            <a:r>
              <a:rPr lang="en-US" dirty="0"/>
              <a:t>Give recommenders enough time to write a recommendation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408532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59305" y="1606859"/>
            <a:ext cx="8196210" cy="4145364"/>
          </a:xfrm>
        </p:spPr>
        <p:txBody>
          <a:bodyPr/>
          <a:lstStyle/>
          <a:p>
            <a:r>
              <a:rPr lang="en-US" sz="2000" dirty="0"/>
              <a:t>All applicants are invited</a:t>
            </a:r>
          </a:p>
          <a:p>
            <a:r>
              <a:rPr lang="en-US" sz="2000" dirty="0"/>
              <a:t>It will be online this year</a:t>
            </a:r>
          </a:p>
          <a:p>
            <a:r>
              <a:rPr lang="en-US" sz="2000" dirty="0"/>
              <a:t>1-hr timed exam</a:t>
            </a:r>
          </a:p>
          <a:p>
            <a:r>
              <a:rPr lang="en-US" sz="2000" dirty="0"/>
              <a:t>Two parts:</a:t>
            </a:r>
          </a:p>
          <a:p>
            <a:pPr lvl="1"/>
            <a:r>
              <a:rPr lang="en-US" dirty="0"/>
              <a:t>Writing</a:t>
            </a:r>
          </a:p>
          <a:p>
            <a:pPr lvl="2"/>
            <a:r>
              <a:rPr lang="en-US" dirty="0"/>
              <a:t>Answer the prompt completely</a:t>
            </a:r>
          </a:p>
          <a:p>
            <a:pPr lvl="1"/>
            <a:r>
              <a:rPr lang="en-US" dirty="0"/>
              <a:t>Math</a:t>
            </a:r>
          </a:p>
          <a:p>
            <a:pPr lvl="2"/>
            <a:r>
              <a:rPr lang="en-US" dirty="0"/>
              <a:t>These problems are all real world medication conversions</a:t>
            </a:r>
          </a:p>
          <a:p>
            <a:pPr lvl="2"/>
            <a:r>
              <a:rPr lang="en-US" dirty="0"/>
              <a:t>Think algebra</a:t>
            </a:r>
          </a:p>
          <a:p>
            <a:pPr lvl="2"/>
            <a:r>
              <a:rPr lang="en-US" dirty="0"/>
              <a:t>Remember we are not trying to trick you</a:t>
            </a:r>
          </a:p>
          <a:p>
            <a:pPr lvl="2"/>
            <a:r>
              <a:rPr lang="en-US" dirty="0"/>
              <a:t>Don’t over think it </a:t>
            </a:r>
          </a:p>
          <a:p>
            <a:r>
              <a:rPr lang="en-US" sz="2000" dirty="0"/>
              <a:t>No calculators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Proctored Essay</a:t>
            </a:r>
          </a:p>
        </p:txBody>
      </p:sp>
    </p:spTree>
    <p:extLst>
      <p:ext uri="{BB962C8B-B14F-4D97-AF65-F5344CB8AC3E}">
        <p14:creationId xmlns:p14="http://schemas.microsoft.com/office/powerpoint/2010/main" val="342930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UW School of Nursing</a:t>
            </a:r>
          </a:p>
          <a:p>
            <a:r>
              <a:rPr lang="en-US" dirty="0"/>
              <a:t>Admissions</a:t>
            </a:r>
          </a:p>
          <a:p>
            <a:r>
              <a:rPr lang="en-US" dirty="0"/>
              <a:t>Application</a:t>
            </a:r>
          </a:p>
          <a:p>
            <a:pPr lvl="1"/>
            <a:r>
              <a:rPr lang="en-US" dirty="0"/>
              <a:t>Transcripts</a:t>
            </a:r>
          </a:p>
          <a:p>
            <a:pPr lvl="1"/>
            <a:r>
              <a:rPr lang="en-US" dirty="0"/>
              <a:t>Resume</a:t>
            </a:r>
          </a:p>
          <a:p>
            <a:pPr lvl="1"/>
            <a:r>
              <a:rPr lang="en-US" dirty="0"/>
              <a:t>Personal Statement</a:t>
            </a:r>
          </a:p>
          <a:p>
            <a:pPr lvl="1"/>
            <a:r>
              <a:rPr lang="en-US" dirty="0"/>
              <a:t>Tips (Letter of Recommendation, Proctored Essay, and Optional Statement)</a:t>
            </a:r>
          </a:p>
          <a:p>
            <a:r>
              <a:rPr lang="en-US" dirty="0"/>
              <a:t>Admitted Students</a:t>
            </a:r>
          </a:p>
          <a:p>
            <a:r>
              <a:rPr lang="en-US" dirty="0"/>
              <a:t>Contact Information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25429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Historically we accept 64 students to start in the Fall (this may change year to year)</a:t>
            </a:r>
          </a:p>
          <a:p>
            <a:r>
              <a:rPr lang="en-US" dirty="0"/>
              <a:t>Once you receive an offer apply to the UW as a PostBac (Deadline February 15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r>
              <a:rPr lang="en-US" dirty="0"/>
              <a:t>Waitlist-all admissible will be put on the waitlist</a:t>
            </a:r>
          </a:p>
          <a:p>
            <a:r>
              <a:rPr lang="en-US" dirty="0"/>
              <a:t>Financial Aid</a:t>
            </a:r>
          </a:p>
          <a:p>
            <a:pPr lvl="1"/>
            <a:r>
              <a:rPr lang="en-US" dirty="0"/>
              <a:t>School of Nursing Scholarship Applications due in July</a:t>
            </a:r>
          </a:p>
          <a:p>
            <a:pPr lvl="1"/>
            <a:r>
              <a:rPr lang="en-US" dirty="0"/>
              <a:t>FAFSA</a:t>
            </a:r>
          </a:p>
          <a:p>
            <a:pPr lvl="1"/>
            <a:r>
              <a:rPr lang="en-US" dirty="0"/>
              <a:t>WASFA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Admitted Students</a:t>
            </a:r>
          </a:p>
        </p:txBody>
      </p:sp>
    </p:spTree>
    <p:extLst>
      <p:ext uri="{BB962C8B-B14F-4D97-AF65-F5344CB8AC3E}">
        <p14:creationId xmlns:p14="http://schemas.microsoft.com/office/powerpoint/2010/main" val="653728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Housing</a:t>
            </a:r>
          </a:p>
          <a:p>
            <a:pPr lvl="1"/>
            <a:r>
              <a:rPr lang="en-US" dirty="0"/>
              <a:t>Check UW Housing and Food Services</a:t>
            </a:r>
          </a:p>
          <a:p>
            <a:endParaRPr lang="en-US" dirty="0"/>
          </a:p>
          <a:p>
            <a:r>
              <a:rPr lang="en-US" dirty="0"/>
              <a:t>Decisions are sent out mid to late December</a:t>
            </a:r>
          </a:p>
          <a:p>
            <a:endParaRPr lang="en-US" dirty="0"/>
          </a:p>
          <a:p>
            <a:r>
              <a:rPr lang="en-US" dirty="0"/>
              <a:t>You will be notified by email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Admitted Students continued</a:t>
            </a:r>
          </a:p>
        </p:txBody>
      </p:sp>
    </p:spTree>
    <p:extLst>
      <p:ext uri="{BB962C8B-B14F-4D97-AF65-F5344CB8AC3E}">
        <p14:creationId xmlns:p14="http://schemas.microsoft.com/office/powerpoint/2010/main" val="3697364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Contact information:</a:t>
            </a:r>
          </a:p>
          <a:p>
            <a:pPr lvl="1"/>
            <a:r>
              <a:rPr lang="en-US" dirty="0"/>
              <a:t>Website: </a:t>
            </a:r>
            <a:r>
              <a:rPr lang="en-US" dirty="0">
                <a:hlinkClick r:id="rId2"/>
              </a:rPr>
              <a:t>http://www.nursing.uw.edu</a:t>
            </a:r>
            <a:endParaRPr lang="en-US" dirty="0"/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3"/>
              </a:rPr>
              <a:t>asknursing@uw.edu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 interest</a:t>
            </a:r>
          </a:p>
        </p:txBody>
      </p:sp>
    </p:spTree>
    <p:extLst>
      <p:ext uri="{BB962C8B-B14F-4D97-AF65-F5344CB8AC3E}">
        <p14:creationId xmlns:p14="http://schemas.microsoft.com/office/powerpoint/2010/main" val="26303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UW School of Nursing</a:t>
            </a: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671756" y="1643584"/>
            <a:ext cx="7197626" cy="401549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100000"/>
              <a:buFont typeface="Lucida Grande"/>
              <a:buChar char="&gt;"/>
              <a:defRPr sz="18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14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Located on beautiful Seattle Campus</a:t>
            </a:r>
          </a:p>
          <a:p>
            <a:r>
              <a:rPr lang="en-US" dirty="0"/>
              <a:t>State of the art simulation learning lab</a:t>
            </a:r>
          </a:p>
          <a:p>
            <a:r>
              <a:rPr lang="en-US" dirty="0"/>
              <a:t>Work with nationally acclaimed faculty</a:t>
            </a:r>
          </a:p>
          <a:p>
            <a:r>
              <a:rPr lang="en-US" dirty="0"/>
              <a:t>Community partnership sites with a number of local hospitals in the greater Seattle area.</a:t>
            </a:r>
          </a:p>
          <a:p>
            <a:r>
              <a:rPr lang="en-US" dirty="0"/>
              <a:t>99% graduation rate</a:t>
            </a:r>
          </a:p>
          <a:p>
            <a:r>
              <a:rPr lang="en-US" dirty="0"/>
              <a:t>Graduate programs after graduation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79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24477" cy="4618562"/>
          </a:xfrm>
        </p:spPr>
        <p:txBody>
          <a:bodyPr/>
          <a:lstStyle/>
          <a:p>
            <a:r>
              <a:rPr lang="en-US" dirty="0"/>
              <a:t>Admissions Information</a:t>
            </a:r>
          </a:p>
          <a:p>
            <a:pPr lvl="1"/>
            <a:r>
              <a:rPr lang="en-US" dirty="0"/>
              <a:t>1 year program (4 quarters) on Seattle Campus</a:t>
            </a:r>
          </a:p>
          <a:p>
            <a:pPr lvl="1"/>
            <a:r>
              <a:rPr lang="en-US" dirty="0"/>
              <a:t>Preparing students to take the NCLEX to become an RN (Registered Nurse)</a:t>
            </a:r>
          </a:p>
          <a:p>
            <a:pPr lvl="1"/>
            <a:r>
              <a:rPr lang="en-US" dirty="0"/>
              <a:t>Last year we received over 500 applications</a:t>
            </a:r>
          </a:p>
          <a:p>
            <a:pPr lvl="1"/>
            <a:r>
              <a:rPr lang="en-US" dirty="0"/>
              <a:t>Application deadline-11:59 pm (PST) October 15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Offers sent out ~ mid-December </a:t>
            </a:r>
          </a:p>
          <a:p>
            <a:pPr lvl="1"/>
            <a:r>
              <a:rPr lang="en-US" dirty="0"/>
              <a:t>UW Postbac application due February 15</a:t>
            </a:r>
            <a:r>
              <a:rPr lang="en-US" baseline="30000" dirty="0"/>
              <a:t>th</a:t>
            </a:r>
            <a:r>
              <a:rPr lang="en-US" dirty="0"/>
              <a:t> for Autumn Quarter (</a:t>
            </a:r>
            <a:r>
              <a:rPr lang="en-US" i="1" dirty="0"/>
              <a:t>you can wait to apply after you receive your offer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Admissions</a:t>
            </a:r>
          </a:p>
        </p:txBody>
      </p:sp>
    </p:spTree>
    <p:extLst>
      <p:ext uri="{BB962C8B-B14F-4D97-AF65-F5344CB8AC3E}">
        <p14:creationId xmlns:p14="http://schemas.microsoft.com/office/powerpoint/2010/main" val="206022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945610"/>
            <a:ext cx="8197114" cy="381008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Can you handle the program academically?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know what nurses do? (Understand the nursing role)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Are you a good fit for nursing?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Are you a good fit for the ABSN i.e. will you be successful in the program?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Are you a critical thinker?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ABSN Application Tells Us…</a:t>
            </a:r>
          </a:p>
        </p:txBody>
      </p:sp>
    </p:spTree>
    <p:extLst>
      <p:ext uri="{BB962C8B-B14F-4D97-AF65-F5344CB8AC3E}">
        <p14:creationId xmlns:p14="http://schemas.microsoft.com/office/powerpoint/2010/main" val="1399137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Application – apply by 11:59 pm (PST) on October 15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Prerequisite courses/Transcripts/GPA</a:t>
            </a:r>
          </a:p>
          <a:p>
            <a:pPr lvl="1"/>
            <a:r>
              <a:rPr lang="en-US" dirty="0"/>
              <a:t>Resume</a:t>
            </a:r>
          </a:p>
          <a:p>
            <a:pPr lvl="1"/>
            <a:r>
              <a:rPr lang="en-US" dirty="0"/>
              <a:t>Personal Statement</a:t>
            </a:r>
          </a:p>
          <a:p>
            <a:pPr lvl="1"/>
            <a:r>
              <a:rPr lang="en-US" dirty="0"/>
              <a:t>Letter of Recommendation</a:t>
            </a:r>
          </a:p>
          <a:p>
            <a:pPr lvl="1"/>
            <a:r>
              <a:rPr lang="en-US" dirty="0"/>
              <a:t>Optional Statement</a:t>
            </a:r>
          </a:p>
          <a:p>
            <a:pPr lvl="1"/>
            <a:r>
              <a:rPr lang="en-US" dirty="0"/>
              <a:t>Proctored Essay/Math problems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</a:t>
            </a:r>
          </a:p>
        </p:txBody>
      </p:sp>
    </p:spTree>
    <p:extLst>
      <p:ext uri="{BB962C8B-B14F-4D97-AF65-F5344CB8AC3E}">
        <p14:creationId xmlns:p14="http://schemas.microsoft.com/office/powerpoint/2010/main" val="264426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Completed Bachelor Degree before matriculation in the Fall</a:t>
            </a:r>
          </a:p>
          <a:p>
            <a:r>
              <a:rPr lang="en-US" dirty="0"/>
              <a:t>Three </a:t>
            </a:r>
            <a:r>
              <a:rPr lang="en-US" i="1" dirty="0"/>
              <a:t>Natural World Science </a:t>
            </a:r>
            <a:r>
              <a:rPr lang="en-US" dirty="0"/>
              <a:t>(NWS) courses completed before applying</a:t>
            </a:r>
          </a:p>
          <a:p>
            <a:r>
              <a:rPr lang="en-US" dirty="0"/>
              <a:t>3.0 (B) or higher in each of the NWS courses</a:t>
            </a:r>
          </a:p>
          <a:p>
            <a:r>
              <a:rPr lang="en-US" dirty="0"/>
              <a:t>All NWS completed by matriculation (Autumn Quarter)</a:t>
            </a:r>
          </a:p>
          <a:p>
            <a:r>
              <a:rPr lang="en-US" dirty="0"/>
              <a:t>Additional required course work </a:t>
            </a:r>
            <a:r>
              <a:rPr lang="en-US" i="1" dirty="0"/>
              <a:t>Lifespan Growth and Development/Developmental Psychology </a:t>
            </a:r>
            <a:r>
              <a:rPr lang="en-US" dirty="0"/>
              <a:t>and </a:t>
            </a:r>
            <a:r>
              <a:rPr lang="en-US" i="1" dirty="0"/>
              <a:t>Statistics</a:t>
            </a:r>
            <a:r>
              <a:rPr lang="en-US" dirty="0"/>
              <a:t>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ABSN Prerequisites</a:t>
            </a:r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59305" y="2320238"/>
            <a:ext cx="8197114" cy="3970317"/>
          </a:xfrm>
        </p:spPr>
        <p:txBody>
          <a:bodyPr/>
          <a:lstStyle/>
          <a:p>
            <a:r>
              <a:rPr lang="en-US" dirty="0"/>
              <a:t>General Chemistry</a:t>
            </a:r>
          </a:p>
          <a:p>
            <a:r>
              <a:rPr lang="en-US" dirty="0"/>
              <a:t>Organic Chemistry</a:t>
            </a:r>
          </a:p>
          <a:p>
            <a:r>
              <a:rPr lang="en-US" dirty="0"/>
              <a:t>Human Anatomy</a:t>
            </a:r>
          </a:p>
          <a:p>
            <a:r>
              <a:rPr lang="en-US" dirty="0"/>
              <a:t>Human Physiology</a:t>
            </a:r>
          </a:p>
          <a:p>
            <a:r>
              <a:rPr lang="en-US" dirty="0"/>
              <a:t>Microbiology</a:t>
            </a:r>
          </a:p>
          <a:p>
            <a:r>
              <a:rPr lang="en-US" dirty="0"/>
              <a:t>Nutrition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Natural World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ABSN Prerequisites continued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16161" y="2655621"/>
            <a:ext cx="2400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Minimum 3 NWS courses complete at time of application/6 NWS, Lifespan, and Statistics completed at matriculation</a:t>
            </a:r>
          </a:p>
          <a:p>
            <a:endParaRPr lang="en-US" dirty="0"/>
          </a:p>
          <a:p>
            <a:r>
              <a:rPr lang="en-US" dirty="0"/>
              <a:t>GPA – 3.0 for all NWS, Lifespan, and Statistics</a:t>
            </a:r>
          </a:p>
          <a:p>
            <a:endParaRPr lang="en-US" dirty="0"/>
          </a:p>
          <a:p>
            <a:r>
              <a:rPr lang="en-US" dirty="0"/>
              <a:t>Cumulative GPA for all completed college-level coursework– 2.8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8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59305" y="1535837"/>
            <a:ext cx="8076956" cy="4323425"/>
          </a:xfrm>
        </p:spPr>
        <p:txBody>
          <a:bodyPr/>
          <a:lstStyle/>
          <a:p>
            <a:r>
              <a:rPr lang="en-US" dirty="0"/>
              <a:t>Holistic Review</a:t>
            </a:r>
          </a:p>
          <a:p>
            <a:pPr lvl="1"/>
            <a:r>
              <a:rPr lang="en-US" dirty="0"/>
              <a:t>Online vs In-Classroom courses (both are fine so long as they are taken at an accredited institution)</a:t>
            </a:r>
          </a:p>
          <a:p>
            <a:pPr lvl="1"/>
            <a:r>
              <a:rPr lang="en-US" dirty="0"/>
              <a:t>Expiration – there is no expiration but we recommend courses be current so students retain the information</a:t>
            </a:r>
          </a:p>
          <a:p>
            <a:pPr lvl="1"/>
            <a:r>
              <a:rPr lang="en-US" dirty="0"/>
              <a:t>Retakes – we take the higher grade if you retake a course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Focus on trends</a:t>
            </a:r>
          </a:p>
          <a:p>
            <a:pPr lvl="1"/>
            <a:r>
              <a:rPr lang="en-US" dirty="0"/>
              <a:t>Are there a  lot of withdrawals?</a:t>
            </a:r>
          </a:p>
          <a:p>
            <a:pPr lvl="1"/>
            <a:r>
              <a:rPr lang="en-US" dirty="0"/>
              <a:t>Did grades improve over time?</a:t>
            </a:r>
          </a:p>
          <a:p>
            <a:pPr lvl="1"/>
            <a:r>
              <a:rPr lang="en-US" dirty="0"/>
              <a:t>Were there extenuating circumstances? (optional essay)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Transcripts</a:t>
            </a:r>
          </a:p>
        </p:txBody>
      </p:sp>
    </p:spTree>
    <p:extLst>
      <p:ext uri="{BB962C8B-B14F-4D97-AF65-F5344CB8AC3E}">
        <p14:creationId xmlns:p14="http://schemas.microsoft.com/office/powerpoint/2010/main" val="2089332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W Palette 1">
      <a:dk1>
        <a:srgbClr val="4B2E83"/>
      </a:dk1>
      <a:lt1>
        <a:srgbClr val="E8E3D3"/>
      </a:lt1>
      <a:dk2>
        <a:srgbClr val="4B2E83"/>
      </a:dk2>
      <a:lt2>
        <a:srgbClr val="FFFFFF"/>
      </a:lt2>
      <a:accent1>
        <a:srgbClr val="4B2E83"/>
      </a:accent1>
      <a:accent2>
        <a:srgbClr val="E8E3D3"/>
      </a:accent2>
      <a:accent3>
        <a:srgbClr val="FFFFFF"/>
      </a:accent3>
      <a:accent4>
        <a:srgbClr val="D9D9D9"/>
      </a:accent4>
      <a:accent5>
        <a:srgbClr val="444444"/>
      </a:accent5>
      <a:accent6>
        <a:srgbClr val="85754D"/>
      </a:accent6>
      <a:hlink>
        <a:srgbClr val="4B2E83"/>
      </a:hlink>
      <a:folHlink>
        <a:srgbClr val="4B2E8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2546</TotalTime>
  <Words>1171</Words>
  <Application>Microsoft Office PowerPoint</Application>
  <PresentationFormat>On-screen Show (4:3)</PresentationFormat>
  <Paragraphs>172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Office Theme</vt:lpstr>
      <vt:lpstr>Custom Design</vt:lpstr>
      <vt:lpstr>1_Custom Design</vt:lpstr>
      <vt:lpstr>UW  School of Nursing ABSN  Information Session</vt:lpstr>
      <vt:lpstr>Agenda</vt:lpstr>
      <vt:lpstr>UW School of Nursing</vt:lpstr>
      <vt:lpstr>Admissions</vt:lpstr>
      <vt:lpstr>ABSN Application Tells Us…</vt:lpstr>
      <vt:lpstr>Application </vt:lpstr>
      <vt:lpstr>ABSN Prerequisites</vt:lpstr>
      <vt:lpstr>ABSN Prerequisites continued</vt:lpstr>
      <vt:lpstr>Transcripts</vt:lpstr>
      <vt:lpstr>Transcripts</vt:lpstr>
      <vt:lpstr>Healthcare Experience –For Fall 2022</vt:lpstr>
      <vt:lpstr>Resume</vt:lpstr>
      <vt:lpstr>Resume Continues</vt:lpstr>
      <vt:lpstr>Personal Statement</vt:lpstr>
      <vt:lpstr>Personal Statement continued</vt:lpstr>
      <vt:lpstr>Personal Statement continued</vt:lpstr>
      <vt:lpstr>Optional Statement</vt:lpstr>
      <vt:lpstr>Letter of Recommendation</vt:lpstr>
      <vt:lpstr>Proctored Essay</vt:lpstr>
      <vt:lpstr>Admitted Students</vt:lpstr>
      <vt:lpstr>Admitted Students continued</vt:lpstr>
      <vt:lpstr>Thank you for you interest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Simone R Nelson she_her</cp:lastModifiedBy>
  <cp:revision>69</cp:revision>
  <cp:lastPrinted>2020-04-06T19:53:01Z</cp:lastPrinted>
  <dcterms:created xsi:type="dcterms:W3CDTF">2014-10-14T00:51:43Z</dcterms:created>
  <dcterms:modified xsi:type="dcterms:W3CDTF">2021-08-25T00:15:30Z</dcterms:modified>
</cp:coreProperties>
</file>